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 id="2147483673" r:id="rId2"/>
  </p:sldMasterIdLst>
  <p:notesMasterIdLst>
    <p:notesMasterId r:id="rId2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andara" panose="020E0502030303020204" pitchFamily="34" charset="0"/>
      <p:regular r:id="rId30"/>
      <p:bold r:id="rId31"/>
      <p:italic r:id="rId32"/>
      <p:boldItalic r:id="rId33"/>
    </p:embeddedFont>
    <p:embeddedFont>
      <p:font typeface="Pacifico" pitchFamily="2" charset="77"/>
      <p:regular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p:cViewPr varScale="1">
        <p:scale>
          <a:sx n="138" d="100"/>
          <a:sy n="138" d="100"/>
        </p:scale>
        <p:origin x="8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4b27e4df0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 name="Google Shape;188;ge4b27e4df0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e4b27e4df0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e4b27e4df0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4b27e4df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ge4b27e4df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e4b27e4df0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ge4b27e4df0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e4b27e4df0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9" name="Google Shape;279;ge4b27e4df0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e4b27e4df0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e4b27e4df0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4b27e4df0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ge4b27e4df0_0_2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sz="1200">
                <a:solidFill>
                  <a:schemeClr val="dk1"/>
                </a:solidFill>
                <a:latin typeface="Calibri"/>
                <a:ea typeface="Calibri"/>
                <a:cs typeface="Calibri"/>
                <a:sym typeface="Calibri"/>
              </a:rPr>
              <a:t>Masci, David. 5 Fact About Evolution and Religion. Pew Research Center. Pewresearch.org. 30 October 2014. Web. http://www.pewresearch.org/fact-tank/2014/10/30/5-facts-about-evolution-and-religion/</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
        <p:nvSpPr>
          <p:cNvPr id="294" name="Google Shape;294;ge4b27e4df0_0_2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4b27e4df0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ge4b27e4df0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4b27e4df0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ge4b27e4df0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e4b27e4df0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e4b27e4df0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4b27e4df0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e4b27e4df0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4b27e4df0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4b27e4df0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e4b27e4df0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e4b27e4df0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e4b27e4df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e4b27e4df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e4b27e4df0_0_6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e4b27e4df0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e4c88cf5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a:solidFill>
                  <a:schemeClr val="dk1"/>
                </a:solidFill>
              </a:rPr>
              <a:t>Discuss Homework</a:t>
            </a:r>
            <a:endParaRPr/>
          </a:p>
        </p:txBody>
      </p:sp>
      <p:sp>
        <p:nvSpPr>
          <p:cNvPr id="202" name="Google Shape;202;ge4c88cf58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e4c88cf58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a:solidFill>
                  <a:schemeClr val="dk1"/>
                </a:solidFill>
              </a:rPr>
              <a:t>Discuss Homework</a:t>
            </a:r>
            <a:endParaRPr/>
          </a:p>
        </p:txBody>
      </p:sp>
      <p:sp>
        <p:nvSpPr>
          <p:cNvPr id="208" name="Google Shape;208;ge4c88cf58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e4c88cf58b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e4c88cf58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latin typeface="Roboto"/>
                <a:ea typeface="Roboto"/>
                <a:cs typeface="Roboto"/>
                <a:sym typeface="Roboto"/>
              </a:rPr>
              <a:t>HHMI BioInteractive episode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e4c88cf58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dirty="0">
                <a:solidFill>
                  <a:schemeClr val="dk1"/>
                </a:solidFill>
              </a:rPr>
              <a:t>Discuss Homework</a:t>
            </a:r>
          </a:p>
          <a:p>
            <a:pPr marL="457200" lvl="0" indent="-298450" algn="just" rtl="0">
              <a:lnSpc>
                <a:spcPct val="115000"/>
              </a:lnSpc>
              <a:spcBef>
                <a:spcPts val="0"/>
              </a:spcBef>
              <a:spcAft>
                <a:spcPts val="0"/>
              </a:spcAft>
              <a:buClr>
                <a:schemeClr val="dk1"/>
              </a:buClr>
              <a:buSzPts val="1100"/>
              <a:buChar char="●"/>
            </a:pPr>
            <a:r>
              <a:rPr lang="en-US" dirty="0"/>
              <a:t>https://</a:t>
            </a:r>
            <a:r>
              <a:rPr lang="en-US" dirty="0" err="1"/>
              <a:t>www.youtube.com</a:t>
            </a:r>
            <a:r>
              <a:rPr lang="en-US" dirty="0"/>
              <a:t>/</a:t>
            </a:r>
            <a:r>
              <a:rPr lang="en-US" dirty="0" err="1"/>
              <a:t>watch?v</a:t>
            </a:r>
            <a:r>
              <a:rPr lang="en-US" dirty="0"/>
              <a:t>=ZLoZc5DIU9o</a:t>
            </a:r>
            <a:endParaRPr dirty="0"/>
          </a:p>
        </p:txBody>
      </p:sp>
      <p:sp>
        <p:nvSpPr>
          <p:cNvPr id="224" name="Google Shape;224;ge4c88cf58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4b27e4df0_0_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e4b27e4df0_0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4b27e4df0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rPr>
              <a:t>Do Now: </a:t>
            </a:r>
            <a:endParaRPr>
              <a:solidFill>
                <a:schemeClr val="dk1"/>
              </a:solidFill>
            </a:endParaRPr>
          </a:p>
          <a:p>
            <a:pPr marL="457200" lvl="0" indent="-298450" algn="just" rtl="0">
              <a:lnSpc>
                <a:spcPct val="115000"/>
              </a:lnSpc>
              <a:spcBef>
                <a:spcPts val="0"/>
              </a:spcBef>
              <a:spcAft>
                <a:spcPts val="0"/>
              </a:spcAft>
              <a:buClr>
                <a:schemeClr val="dk1"/>
              </a:buClr>
              <a:buSzPts val="1100"/>
              <a:buChar char="●"/>
            </a:pPr>
            <a:r>
              <a:rPr lang="en">
                <a:solidFill>
                  <a:schemeClr val="dk1"/>
                </a:solidFill>
              </a:rPr>
              <a:t>True/False Quick Questions</a:t>
            </a:r>
            <a:endParaRPr>
              <a:solidFill>
                <a:schemeClr val="dk1"/>
              </a:solidFill>
            </a:endParaRPr>
          </a:p>
          <a:p>
            <a:pPr marL="914400" lvl="1" indent="-298450" algn="just" rtl="0">
              <a:lnSpc>
                <a:spcPct val="115000"/>
              </a:lnSpc>
              <a:spcBef>
                <a:spcPts val="0"/>
              </a:spcBef>
              <a:spcAft>
                <a:spcPts val="0"/>
              </a:spcAft>
              <a:buClr>
                <a:schemeClr val="dk1"/>
              </a:buClr>
              <a:buSzPts val="1100"/>
              <a:buChar char="○"/>
            </a:pPr>
            <a:r>
              <a:rPr lang="en">
                <a:solidFill>
                  <a:schemeClr val="dk1"/>
                </a:solidFill>
              </a:rPr>
              <a:t>1) The Catholic Church agrees that evolution is an acceptable theory.</a:t>
            </a:r>
            <a:endParaRPr>
              <a:solidFill>
                <a:schemeClr val="dk1"/>
              </a:solidFill>
            </a:endParaRPr>
          </a:p>
          <a:p>
            <a:pPr marL="914400" lvl="1" indent="-298450" algn="just" rtl="0">
              <a:lnSpc>
                <a:spcPct val="115000"/>
              </a:lnSpc>
              <a:spcBef>
                <a:spcPts val="0"/>
              </a:spcBef>
              <a:spcAft>
                <a:spcPts val="0"/>
              </a:spcAft>
              <a:buClr>
                <a:schemeClr val="dk1"/>
              </a:buClr>
              <a:buSzPts val="1100"/>
              <a:buChar char="○"/>
            </a:pPr>
            <a:r>
              <a:rPr lang="en">
                <a:solidFill>
                  <a:schemeClr val="dk1"/>
                </a:solidFill>
              </a:rPr>
              <a:t>2) It is only in the last decade since Pope Francis has declared that the Church accepts the connections between faith and science, such as evolution.</a:t>
            </a:r>
            <a:endParaRPr/>
          </a:p>
        </p:txBody>
      </p:sp>
      <p:sp>
        <p:nvSpPr>
          <p:cNvPr id="238" name="Google Shape;238;ge4b27e4df0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b27e4df0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just" rtl="0">
              <a:lnSpc>
                <a:spcPct val="115000"/>
              </a:lnSpc>
              <a:spcBef>
                <a:spcPts val="0"/>
              </a:spcBef>
              <a:spcAft>
                <a:spcPts val="0"/>
              </a:spcAft>
              <a:buClr>
                <a:schemeClr val="dk1"/>
              </a:buClr>
              <a:buSzPts val="1100"/>
              <a:buChar char="●"/>
            </a:pPr>
            <a:r>
              <a:rPr lang="en">
                <a:solidFill>
                  <a:schemeClr val="dk1"/>
                </a:solidFill>
              </a:rPr>
              <a:t>Discuss Homework</a:t>
            </a:r>
            <a:endParaRPr/>
          </a:p>
        </p:txBody>
      </p:sp>
      <p:sp>
        <p:nvSpPr>
          <p:cNvPr id="249" name="Google Shape;249;ge4b27e4df0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6"/>
        <p:cNvGrpSpPr/>
        <p:nvPr/>
      </p:nvGrpSpPr>
      <p:grpSpPr>
        <a:xfrm>
          <a:off x="0" y="0"/>
          <a:ext cx="0" cy="0"/>
          <a:chOff x="0" y="0"/>
          <a:chExt cx="0" cy="0"/>
        </a:xfrm>
      </p:grpSpPr>
      <p:grpSp>
        <p:nvGrpSpPr>
          <p:cNvPr id="57" name="Google Shape;57;p14"/>
          <p:cNvGrpSpPr/>
          <p:nvPr/>
        </p:nvGrpSpPr>
        <p:grpSpPr>
          <a:xfrm>
            <a:off x="0" y="0"/>
            <a:ext cx="1581220" cy="5143500"/>
            <a:chOff x="134471" y="0"/>
            <a:chExt cx="1581220" cy="6858000"/>
          </a:xfrm>
        </p:grpSpPr>
        <p:pic>
          <p:nvPicPr>
            <p:cNvPr id="58" name="Google Shape;58;p14" descr="Overlay-Blank.jpg"/>
            <p:cNvPicPr preferRelativeResize="0"/>
            <p:nvPr/>
          </p:nvPicPr>
          <p:blipFill rotWithShape="1">
            <a:blip r:embed="rId3">
              <a:alphaModFix/>
            </a:blip>
            <a:srcRect l="1470" r="83676"/>
            <a:stretch/>
          </p:blipFill>
          <p:spPr>
            <a:xfrm>
              <a:off x="134471" y="0"/>
              <a:ext cx="1358154" cy="6858000"/>
            </a:xfrm>
            <a:prstGeom prst="rect">
              <a:avLst/>
            </a:prstGeom>
            <a:noFill/>
            <a:ln>
              <a:noFill/>
            </a:ln>
          </p:spPr>
        </p:pic>
        <p:pic>
          <p:nvPicPr>
            <p:cNvPr id="59" name="Google Shape;59;p14"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60" name="Google Shape;60;p14"/>
          <p:cNvGrpSpPr/>
          <p:nvPr/>
        </p:nvGrpSpPr>
        <p:grpSpPr>
          <a:xfrm>
            <a:off x="7546266" y="0"/>
            <a:ext cx="1597733" cy="5143500"/>
            <a:chOff x="7413812" y="0"/>
            <a:chExt cx="1597733" cy="6858000"/>
          </a:xfrm>
        </p:grpSpPr>
        <p:pic>
          <p:nvPicPr>
            <p:cNvPr id="61" name="Google Shape;61;p14" descr="Overlay-Blank.jpg"/>
            <p:cNvPicPr preferRelativeResize="0"/>
            <p:nvPr/>
          </p:nvPicPr>
          <p:blipFill rotWithShape="1">
            <a:blip r:embed="rId3">
              <a:alphaModFix/>
            </a:blip>
            <a:srcRect r="85125"/>
            <a:stretch/>
          </p:blipFill>
          <p:spPr>
            <a:xfrm>
              <a:off x="7651376" y="0"/>
              <a:ext cx="1360169" cy="6858000"/>
            </a:xfrm>
            <a:prstGeom prst="rect">
              <a:avLst/>
            </a:prstGeom>
            <a:noFill/>
            <a:ln>
              <a:noFill/>
            </a:ln>
          </p:spPr>
        </p:pic>
        <p:pic>
          <p:nvPicPr>
            <p:cNvPr id="62" name="Google Shape;62;p14"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63" name="Google Shape;63;p14"/>
          <p:cNvSpPr txBox="1">
            <a:spLocks noGrp="1"/>
          </p:cNvSpPr>
          <p:nvPr>
            <p:ph type="ctrTitle"/>
          </p:nvPr>
        </p:nvSpPr>
        <p:spPr>
          <a:xfrm>
            <a:off x="1854200" y="2770234"/>
            <a:ext cx="5446800" cy="1102500"/>
          </a:xfrm>
          <a:prstGeom prst="rect">
            <a:avLst/>
          </a:prstGeom>
          <a:noFill/>
          <a:ln>
            <a:noFill/>
          </a:ln>
        </p:spPr>
        <p:txBody>
          <a:bodyPr spcFirstLastPara="1" wrap="square" lIns="91425" tIns="45700" rIns="91425" bIns="45700" anchor="b" anchorCtr="0">
            <a:noAutofit/>
          </a:bodyPr>
          <a:lstStyle>
            <a:lvl1pPr lvl="0" algn="ctr" rtl="0">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1854200" y="3903008"/>
            <a:ext cx="5446800" cy="638700"/>
          </a:xfrm>
          <a:prstGeom prst="rect">
            <a:avLst/>
          </a:prstGeom>
          <a:noFill/>
          <a:ln>
            <a:noFill/>
          </a:ln>
        </p:spPr>
        <p:txBody>
          <a:bodyPr spcFirstLastPara="1" wrap="square" lIns="91425" tIns="45700" rIns="91425" bIns="45700" anchor="t" anchorCtr="0">
            <a:noAutofit/>
          </a:bodyPr>
          <a:lstStyle>
            <a:lvl1pPr lvl="0" algn="ctr" rtl="0">
              <a:spcBef>
                <a:spcPts val="300"/>
              </a:spcBef>
              <a:spcAft>
                <a:spcPts val="0"/>
              </a:spcAft>
              <a:buSzPts val="1800"/>
              <a:buNone/>
              <a:defRPr sz="1800">
                <a:solidFill>
                  <a:schemeClr val="dk2"/>
                </a:solidFill>
              </a:defRPr>
            </a:lvl1pPr>
            <a:lvl2pPr lvl="1" algn="ctr" rtl="0">
              <a:spcBef>
                <a:spcPts val="600"/>
              </a:spcBef>
              <a:spcAft>
                <a:spcPts val="0"/>
              </a:spcAft>
              <a:buSzPts val="2600"/>
              <a:buNone/>
              <a:defRPr>
                <a:solidFill>
                  <a:srgbClr val="888888"/>
                </a:solidFill>
              </a:defRPr>
            </a:lvl2pPr>
            <a:lvl3pPr lvl="2" algn="ctr" rtl="0">
              <a:spcBef>
                <a:spcPts val="600"/>
              </a:spcBef>
              <a:spcAft>
                <a:spcPts val="0"/>
              </a:spcAft>
              <a:buSzPts val="2400"/>
              <a:buNone/>
              <a:defRPr>
                <a:solidFill>
                  <a:srgbClr val="888888"/>
                </a:solidFill>
              </a:defRPr>
            </a:lvl3pPr>
            <a:lvl4pPr lvl="3" algn="ctr" rtl="0">
              <a:spcBef>
                <a:spcPts val="600"/>
              </a:spcBef>
              <a:spcAft>
                <a:spcPts val="0"/>
              </a:spcAft>
              <a:buSzPts val="2200"/>
              <a:buNone/>
              <a:defRPr>
                <a:solidFill>
                  <a:srgbClr val="888888"/>
                </a:solidFill>
              </a:defRPr>
            </a:lvl4pPr>
            <a:lvl5pPr lvl="4" algn="ctr" rtl="0">
              <a:spcBef>
                <a:spcPts val="6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SzPts val="2000"/>
              <a:buNone/>
              <a:defRPr>
                <a:solidFill>
                  <a:srgbClr val="888888"/>
                </a:solidFill>
              </a:defRPr>
            </a:lvl9pPr>
          </a:lstStyle>
          <a:p>
            <a:endParaRPr/>
          </a:p>
        </p:txBody>
      </p:sp>
      <p:sp>
        <p:nvSpPr>
          <p:cNvPr id="65" name="Google Shape;65;p14"/>
          <p:cNvSpPr txBox="1">
            <a:spLocks noGrp="1"/>
          </p:cNvSpPr>
          <p:nvPr>
            <p:ph type="dt" idx="10"/>
          </p:nvPr>
        </p:nvSpPr>
        <p:spPr>
          <a:xfrm>
            <a:off x="5257800"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4"/>
          <p:cNvSpPr txBox="1">
            <a:spLocks noGrp="1"/>
          </p:cNvSpPr>
          <p:nvPr>
            <p:ph type="ftr" idx="11"/>
          </p:nvPr>
        </p:nvSpPr>
        <p:spPr>
          <a:xfrm>
            <a:off x="1752600"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67" name="Google Shape;67;p14" descr="HR-Color.png"/>
          <p:cNvPicPr preferRelativeResize="0"/>
          <p:nvPr/>
        </p:nvPicPr>
        <p:blipFill rotWithShape="1">
          <a:blip r:embed="rId5">
            <a:alphaModFix/>
          </a:blip>
          <a:srcRect/>
          <a:stretch/>
        </p:blipFill>
        <p:spPr>
          <a:xfrm>
            <a:off x="1554480" y="3630907"/>
            <a:ext cx="4526280" cy="25529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with Picture">
  <p:cSld name="Title Slide with Picture">
    <p:bg>
      <p:bgPr>
        <a:blipFill>
          <a:blip r:embed="rId2">
            <a:alphaModFix/>
          </a:blip>
          <a:stretch>
            <a:fillRect/>
          </a:stretch>
        </a:blipFill>
        <a:effectLst/>
      </p:bgPr>
    </p:bg>
    <p:spTree>
      <p:nvGrpSpPr>
        <p:cNvPr id="1" name="Shape 68"/>
        <p:cNvGrpSpPr/>
        <p:nvPr/>
      </p:nvGrpSpPr>
      <p:grpSpPr>
        <a:xfrm>
          <a:off x="0" y="0"/>
          <a:ext cx="0" cy="0"/>
          <a:chOff x="0" y="0"/>
          <a:chExt cx="0" cy="0"/>
        </a:xfrm>
      </p:grpSpPr>
      <p:grpSp>
        <p:nvGrpSpPr>
          <p:cNvPr id="69" name="Google Shape;69;p15"/>
          <p:cNvGrpSpPr/>
          <p:nvPr/>
        </p:nvGrpSpPr>
        <p:grpSpPr>
          <a:xfrm>
            <a:off x="0" y="0"/>
            <a:ext cx="1581220" cy="5143500"/>
            <a:chOff x="134471" y="0"/>
            <a:chExt cx="1581220" cy="6858000"/>
          </a:xfrm>
        </p:grpSpPr>
        <p:pic>
          <p:nvPicPr>
            <p:cNvPr id="70" name="Google Shape;70;p15" descr="Overlay-Blank.jpg"/>
            <p:cNvPicPr preferRelativeResize="0"/>
            <p:nvPr/>
          </p:nvPicPr>
          <p:blipFill rotWithShape="1">
            <a:blip r:embed="rId3">
              <a:alphaModFix/>
            </a:blip>
            <a:srcRect l="1470" r="83676"/>
            <a:stretch/>
          </p:blipFill>
          <p:spPr>
            <a:xfrm>
              <a:off x="134471" y="0"/>
              <a:ext cx="1358154" cy="6858000"/>
            </a:xfrm>
            <a:prstGeom prst="rect">
              <a:avLst/>
            </a:prstGeom>
            <a:noFill/>
            <a:ln>
              <a:noFill/>
            </a:ln>
          </p:spPr>
        </p:pic>
        <p:pic>
          <p:nvPicPr>
            <p:cNvPr id="71" name="Google Shape;71;p15" descr="Overlay-VerticalBridge.jpg"/>
            <p:cNvPicPr preferRelativeResize="0"/>
            <p:nvPr/>
          </p:nvPicPr>
          <p:blipFill rotWithShape="1">
            <a:blip r:embed="rId4">
              <a:alphaModFix/>
            </a:blip>
            <a:srcRect/>
            <a:stretch/>
          </p:blipFill>
          <p:spPr>
            <a:xfrm>
              <a:off x="1447800" y="0"/>
              <a:ext cx="267891" cy="6858000"/>
            </a:xfrm>
            <a:prstGeom prst="rect">
              <a:avLst/>
            </a:prstGeom>
            <a:noFill/>
            <a:ln>
              <a:noFill/>
            </a:ln>
          </p:spPr>
        </p:pic>
      </p:grpSp>
      <p:grpSp>
        <p:nvGrpSpPr>
          <p:cNvPr id="72" name="Google Shape;72;p15"/>
          <p:cNvGrpSpPr/>
          <p:nvPr/>
        </p:nvGrpSpPr>
        <p:grpSpPr>
          <a:xfrm>
            <a:off x="7546266" y="0"/>
            <a:ext cx="1597733" cy="5143500"/>
            <a:chOff x="7413812" y="0"/>
            <a:chExt cx="1597733" cy="6858000"/>
          </a:xfrm>
        </p:grpSpPr>
        <p:pic>
          <p:nvPicPr>
            <p:cNvPr id="73" name="Google Shape;73;p15" descr="Overlay-Blank.jpg"/>
            <p:cNvPicPr preferRelativeResize="0"/>
            <p:nvPr/>
          </p:nvPicPr>
          <p:blipFill rotWithShape="1">
            <a:blip r:embed="rId3">
              <a:alphaModFix/>
            </a:blip>
            <a:srcRect r="85125"/>
            <a:stretch/>
          </p:blipFill>
          <p:spPr>
            <a:xfrm>
              <a:off x="7651376" y="0"/>
              <a:ext cx="1360169" cy="6858000"/>
            </a:xfrm>
            <a:prstGeom prst="rect">
              <a:avLst/>
            </a:prstGeom>
            <a:noFill/>
            <a:ln>
              <a:noFill/>
            </a:ln>
          </p:spPr>
        </p:pic>
        <p:pic>
          <p:nvPicPr>
            <p:cNvPr id="74" name="Google Shape;74;p15" descr="Overlay-VerticalBridge.jpg"/>
            <p:cNvPicPr preferRelativeResize="0"/>
            <p:nvPr/>
          </p:nvPicPr>
          <p:blipFill rotWithShape="1">
            <a:blip r:embed="rId4">
              <a:alphaModFix/>
            </a:blip>
            <a:srcRect/>
            <a:stretch/>
          </p:blipFill>
          <p:spPr>
            <a:xfrm flipH="1">
              <a:off x="7413812" y="0"/>
              <a:ext cx="267891" cy="6858000"/>
            </a:xfrm>
            <a:prstGeom prst="rect">
              <a:avLst/>
            </a:prstGeom>
            <a:noFill/>
            <a:ln>
              <a:noFill/>
            </a:ln>
          </p:spPr>
        </p:pic>
      </p:grpSp>
      <p:sp>
        <p:nvSpPr>
          <p:cNvPr id="75" name="Google Shape;75;p15"/>
          <p:cNvSpPr txBox="1">
            <a:spLocks noGrp="1"/>
          </p:cNvSpPr>
          <p:nvPr>
            <p:ph type="ctrTitle"/>
          </p:nvPr>
        </p:nvSpPr>
        <p:spPr>
          <a:xfrm>
            <a:off x="1854200" y="2770234"/>
            <a:ext cx="5446800" cy="1102500"/>
          </a:xfrm>
          <a:prstGeom prst="rect">
            <a:avLst/>
          </a:prstGeom>
          <a:noFill/>
          <a:ln>
            <a:noFill/>
          </a:ln>
        </p:spPr>
        <p:txBody>
          <a:bodyPr spcFirstLastPara="1" wrap="square" lIns="91425" tIns="45700" rIns="91425" bIns="45700" anchor="b" anchorCtr="0">
            <a:noAutofit/>
          </a:bodyPr>
          <a:lstStyle>
            <a:lvl1pPr lvl="0" algn="ctr" rtl="0">
              <a:lnSpc>
                <a:spcPct val="104615"/>
              </a:lnSpc>
              <a:spcBef>
                <a:spcPts val="0"/>
              </a:spcBef>
              <a:spcAft>
                <a:spcPts val="0"/>
              </a:spcAft>
              <a:buClr>
                <a:schemeClr val="dk2"/>
              </a:buClr>
              <a:buSzPts val="6500"/>
              <a:buFont typeface="Pacifico"/>
              <a:buNone/>
              <a:defRPr sz="6500">
                <a:latin typeface="Pacifico"/>
                <a:ea typeface="Pacifico"/>
                <a:cs typeface="Pacifico"/>
                <a:sym typeface="Pacific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5"/>
          <p:cNvSpPr txBox="1">
            <a:spLocks noGrp="1"/>
          </p:cNvSpPr>
          <p:nvPr>
            <p:ph type="subTitle" idx="1"/>
          </p:nvPr>
        </p:nvSpPr>
        <p:spPr>
          <a:xfrm>
            <a:off x="1854200" y="3903008"/>
            <a:ext cx="5446800" cy="638700"/>
          </a:xfrm>
          <a:prstGeom prst="rect">
            <a:avLst/>
          </a:prstGeom>
          <a:noFill/>
          <a:ln>
            <a:noFill/>
          </a:ln>
        </p:spPr>
        <p:txBody>
          <a:bodyPr spcFirstLastPara="1" wrap="square" lIns="91425" tIns="45700" rIns="91425" bIns="45700" anchor="t" anchorCtr="0">
            <a:noAutofit/>
          </a:bodyPr>
          <a:lstStyle>
            <a:lvl1pPr lvl="0" algn="ctr" rtl="0">
              <a:spcBef>
                <a:spcPts val="300"/>
              </a:spcBef>
              <a:spcAft>
                <a:spcPts val="0"/>
              </a:spcAft>
              <a:buSzPts val="1800"/>
              <a:buNone/>
              <a:defRPr sz="1800">
                <a:solidFill>
                  <a:schemeClr val="dk2"/>
                </a:solidFill>
              </a:defRPr>
            </a:lvl1pPr>
            <a:lvl2pPr lvl="1" algn="ctr" rtl="0">
              <a:spcBef>
                <a:spcPts val="600"/>
              </a:spcBef>
              <a:spcAft>
                <a:spcPts val="0"/>
              </a:spcAft>
              <a:buSzPts val="2600"/>
              <a:buNone/>
              <a:defRPr>
                <a:solidFill>
                  <a:srgbClr val="888888"/>
                </a:solidFill>
              </a:defRPr>
            </a:lvl2pPr>
            <a:lvl3pPr lvl="2" algn="ctr" rtl="0">
              <a:spcBef>
                <a:spcPts val="600"/>
              </a:spcBef>
              <a:spcAft>
                <a:spcPts val="0"/>
              </a:spcAft>
              <a:buSzPts val="2400"/>
              <a:buNone/>
              <a:defRPr>
                <a:solidFill>
                  <a:srgbClr val="888888"/>
                </a:solidFill>
              </a:defRPr>
            </a:lvl3pPr>
            <a:lvl4pPr lvl="3" algn="ctr" rtl="0">
              <a:spcBef>
                <a:spcPts val="600"/>
              </a:spcBef>
              <a:spcAft>
                <a:spcPts val="0"/>
              </a:spcAft>
              <a:buSzPts val="2200"/>
              <a:buNone/>
              <a:defRPr>
                <a:solidFill>
                  <a:srgbClr val="888888"/>
                </a:solidFill>
              </a:defRPr>
            </a:lvl4pPr>
            <a:lvl5pPr lvl="4" algn="ctr" rtl="0">
              <a:spcBef>
                <a:spcPts val="600"/>
              </a:spcBef>
              <a:spcAft>
                <a:spcPts val="0"/>
              </a:spcAft>
              <a:buSzPts val="2000"/>
              <a:buNone/>
              <a:defRPr>
                <a:solidFill>
                  <a:srgbClr val="888888"/>
                </a:solidFill>
              </a:defRPr>
            </a:lvl5pPr>
            <a:lvl6pPr lvl="5" algn="ctr" rtl="0">
              <a:spcBef>
                <a:spcPts val="400"/>
              </a:spcBef>
              <a:spcAft>
                <a:spcPts val="0"/>
              </a:spcAft>
              <a:buClr>
                <a:srgbClr val="888888"/>
              </a:buClr>
              <a:buSzPts val="2000"/>
              <a:buNone/>
              <a:defRPr>
                <a:solidFill>
                  <a:srgbClr val="888888"/>
                </a:solidFill>
              </a:defRPr>
            </a:lvl6pPr>
            <a:lvl7pPr lvl="6" algn="ctr" rtl="0">
              <a:spcBef>
                <a:spcPts val="400"/>
              </a:spcBef>
              <a:spcAft>
                <a:spcPts val="0"/>
              </a:spcAft>
              <a:buSzPts val="2000"/>
              <a:buNone/>
              <a:defRPr>
                <a:solidFill>
                  <a:srgbClr val="888888"/>
                </a:solidFill>
              </a:defRPr>
            </a:lvl7pPr>
            <a:lvl8pPr lvl="7" algn="ctr" rtl="0">
              <a:spcBef>
                <a:spcPts val="400"/>
              </a:spcBef>
              <a:spcAft>
                <a:spcPts val="0"/>
              </a:spcAft>
              <a:buClr>
                <a:srgbClr val="888888"/>
              </a:buClr>
              <a:buSzPts val="2000"/>
              <a:buNone/>
              <a:defRPr>
                <a:solidFill>
                  <a:srgbClr val="888888"/>
                </a:solidFill>
              </a:defRPr>
            </a:lvl8pPr>
            <a:lvl9pPr lvl="8" algn="ctr" rtl="0">
              <a:spcBef>
                <a:spcPts val="400"/>
              </a:spcBef>
              <a:spcAft>
                <a:spcPts val="0"/>
              </a:spcAft>
              <a:buSzPts val="2000"/>
              <a:buNone/>
              <a:defRPr>
                <a:solidFill>
                  <a:srgbClr val="888888"/>
                </a:solidFill>
              </a:defRPr>
            </a:lvl9pPr>
          </a:lstStyle>
          <a:p>
            <a:endParaRPr/>
          </a:p>
        </p:txBody>
      </p:sp>
      <p:sp>
        <p:nvSpPr>
          <p:cNvPr id="77" name="Google Shape;77;p15"/>
          <p:cNvSpPr txBox="1">
            <a:spLocks noGrp="1"/>
          </p:cNvSpPr>
          <p:nvPr>
            <p:ph type="dt" idx="10"/>
          </p:nvPr>
        </p:nvSpPr>
        <p:spPr>
          <a:xfrm>
            <a:off x="5257800"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1752600"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79" name="Google Shape;79;p15" descr="HR-Color.png"/>
          <p:cNvPicPr preferRelativeResize="0"/>
          <p:nvPr/>
        </p:nvPicPr>
        <p:blipFill rotWithShape="1">
          <a:blip r:embed="rId5">
            <a:alphaModFix/>
          </a:blip>
          <a:srcRect/>
          <a:stretch/>
        </p:blipFill>
        <p:spPr>
          <a:xfrm>
            <a:off x="1554480" y="3630907"/>
            <a:ext cx="4526280" cy="255293"/>
          </a:xfrm>
          <a:prstGeom prst="rect">
            <a:avLst/>
          </a:prstGeom>
          <a:noFill/>
          <a:ln>
            <a:noFill/>
          </a:ln>
        </p:spPr>
      </p:pic>
      <p:sp>
        <p:nvSpPr>
          <p:cNvPr id="80" name="Google Shape;80;p15"/>
          <p:cNvSpPr>
            <a:spLocks noGrp="1"/>
          </p:cNvSpPr>
          <p:nvPr>
            <p:ph type="pic" idx="2"/>
          </p:nvPr>
        </p:nvSpPr>
        <p:spPr>
          <a:xfrm>
            <a:off x="3307977" y="712695"/>
            <a:ext cx="2528100" cy="1896000"/>
          </a:xfrm>
          <a:prstGeom prst="ellipse">
            <a:avLst/>
          </a:prstGeom>
          <a:solidFill>
            <a:srgbClr val="D8D8D8"/>
          </a:solidFill>
          <a:ln>
            <a:noFill/>
          </a:ln>
        </p:spPr>
        <p:txBody>
          <a:bodyPr spcFirstLastPara="1" wrap="square" lIns="91425" tIns="45700" rIns="91425" bIns="45700" anchor="t" anchorCtr="0">
            <a:noAutofit/>
          </a:bodyPr>
          <a:lstStyle>
            <a:lvl1pPr marR="0" lvl="0" algn="ctr" rtl="0">
              <a:spcBef>
                <a:spcPts val="2400"/>
              </a:spcBef>
              <a:spcAft>
                <a:spcPts val="0"/>
              </a:spcAft>
              <a:buClr>
                <a:srgbClr val="B9AAE2"/>
              </a:buClr>
              <a:buSzPts val="2400"/>
              <a:buFont typeface="Candara"/>
              <a:buNone/>
              <a:defRPr sz="2400" b="0" i="0" u="none" strike="noStrike" cap="none">
                <a:solidFill>
                  <a:schemeClr val="dk2"/>
                </a:solidFill>
                <a:latin typeface="Candara"/>
                <a:ea typeface="Candara"/>
                <a:cs typeface="Candara"/>
                <a:sym typeface="Candara"/>
              </a:defRPr>
            </a:lvl1pPr>
            <a:lvl2pPr marR="0" lvl="1" algn="l" rtl="0">
              <a:spcBef>
                <a:spcPts val="600"/>
              </a:spcBef>
              <a:spcAft>
                <a:spcPts val="0"/>
              </a:spcAft>
              <a:buClr>
                <a:schemeClr val="dk2"/>
              </a:buClr>
              <a:buSzPts val="2600"/>
              <a:buFont typeface="Candara"/>
              <a:buChar char="•"/>
              <a:defRPr sz="2600" b="0" i="0" u="none" strike="noStrike" cap="none">
                <a:solidFill>
                  <a:schemeClr val="dk2"/>
                </a:solidFill>
                <a:latin typeface="Candara"/>
                <a:ea typeface="Candara"/>
                <a:cs typeface="Candara"/>
                <a:sym typeface="Candara"/>
              </a:defRPr>
            </a:lvl2pPr>
            <a:lvl3pPr marR="0" lvl="2" algn="l" rtl="0">
              <a:spcBef>
                <a:spcPts val="600"/>
              </a:spcBef>
              <a:spcAft>
                <a:spcPts val="0"/>
              </a:spcAft>
              <a:buClr>
                <a:srgbClr val="B9AAE2"/>
              </a:buClr>
              <a:buSzPts val="2400"/>
              <a:buFont typeface="Candara"/>
              <a:buChar char="•"/>
              <a:defRPr sz="2400" b="0" i="0" u="none" strike="noStrike" cap="none">
                <a:solidFill>
                  <a:schemeClr val="dk2"/>
                </a:solidFill>
                <a:latin typeface="Candara"/>
                <a:ea typeface="Candara"/>
                <a:cs typeface="Candara"/>
                <a:sym typeface="Candara"/>
              </a:defRPr>
            </a:lvl3pPr>
            <a:lvl4pPr marR="0" lvl="3" algn="l" rtl="0">
              <a:spcBef>
                <a:spcPts val="600"/>
              </a:spcBef>
              <a:spcAft>
                <a:spcPts val="0"/>
              </a:spcAft>
              <a:buClr>
                <a:schemeClr val="dk2"/>
              </a:buClr>
              <a:buSzPts val="2200"/>
              <a:buFont typeface="Candara"/>
              <a:buChar char="•"/>
              <a:defRPr sz="2200" b="0" i="0" u="none" strike="noStrike" cap="none">
                <a:solidFill>
                  <a:schemeClr val="dk2"/>
                </a:solidFill>
                <a:latin typeface="Candara"/>
                <a:ea typeface="Candara"/>
                <a:cs typeface="Candara"/>
                <a:sym typeface="Candara"/>
              </a:defRPr>
            </a:lvl4pPr>
            <a:lvl5pPr marR="0" lvl="4" algn="l" rtl="0">
              <a:spcBef>
                <a:spcPts val="600"/>
              </a:spcBef>
              <a:spcAft>
                <a:spcPts val="0"/>
              </a:spcAft>
              <a:buClr>
                <a:srgbClr val="B9AAE2"/>
              </a:buClr>
              <a:buSzPts val="2000"/>
              <a:buFont typeface="Candara"/>
              <a:buChar char="•"/>
              <a:defRPr sz="2000" b="0" i="0" u="none" strike="noStrike" cap="none">
                <a:solidFill>
                  <a:schemeClr val="dk2"/>
                </a:solidFill>
                <a:latin typeface="Candara"/>
                <a:ea typeface="Candara"/>
                <a:cs typeface="Candara"/>
                <a:sym typeface="Candara"/>
              </a:defRPr>
            </a:lvl5pPr>
            <a:lvl6pPr marR="0" lvl="5" algn="l" rtl="0">
              <a:spcBef>
                <a:spcPts val="400"/>
              </a:spcBef>
              <a:spcAft>
                <a:spcPts val="0"/>
              </a:spcAft>
              <a:buClr>
                <a:schemeClr val="dk2"/>
              </a:buClr>
              <a:buSzPts val="2000"/>
              <a:buFont typeface="Arial"/>
              <a:buChar char="•"/>
              <a:defRPr sz="2000" b="0" i="0" u="none" strike="noStrike" cap="none">
                <a:solidFill>
                  <a:schemeClr val="dk2"/>
                </a:solidFill>
                <a:latin typeface="Candara"/>
                <a:ea typeface="Candara"/>
                <a:cs typeface="Candara"/>
                <a:sym typeface="Candara"/>
              </a:defRPr>
            </a:lvl6pPr>
            <a:lvl7pPr marR="0" lvl="6" algn="l" rtl="0">
              <a:spcBef>
                <a:spcPts val="400"/>
              </a:spcBef>
              <a:spcAft>
                <a:spcPts val="0"/>
              </a:spcAft>
              <a:buClr>
                <a:srgbClr val="B9AAE2"/>
              </a:buClr>
              <a:buSzPts val="2000"/>
              <a:buFont typeface="Arial"/>
              <a:buChar char="•"/>
              <a:defRPr sz="2000" b="0" i="0" u="none" strike="noStrike" cap="none">
                <a:solidFill>
                  <a:schemeClr val="dk2"/>
                </a:solidFill>
                <a:latin typeface="Candara"/>
                <a:ea typeface="Candara"/>
                <a:cs typeface="Candara"/>
                <a:sym typeface="Candara"/>
              </a:defRPr>
            </a:lvl7pPr>
            <a:lvl8pPr marR="0" lvl="7" algn="l" rtl="0">
              <a:spcBef>
                <a:spcPts val="400"/>
              </a:spcBef>
              <a:spcAft>
                <a:spcPts val="0"/>
              </a:spcAft>
              <a:buClr>
                <a:schemeClr val="dk2"/>
              </a:buClr>
              <a:buSzPts val="2000"/>
              <a:buFont typeface="Arial"/>
              <a:buChar char="•"/>
              <a:defRPr sz="2000" b="0" i="0" u="none" strike="noStrike" cap="none">
                <a:solidFill>
                  <a:schemeClr val="dk2"/>
                </a:solidFill>
                <a:latin typeface="Candara"/>
                <a:ea typeface="Candara"/>
                <a:cs typeface="Candara"/>
                <a:sym typeface="Candara"/>
              </a:defRPr>
            </a:lvl8pPr>
            <a:lvl9pPr marR="0" lvl="8" algn="l" rtl="0">
              <a:spcBef>
                <a:spcPts val="400"/>
              </a:spcBef>
              <a:spcAft>
                <a:spcPts val="0"/>
              </a:spcAft>
              <a:buClr>
                <a:srgbClr val="B9AAE2"/>
              </a:buClr>
              <a:buSzPts val="2000"/>
              <a:buFont typeface="Arial"/>
              <a:buChar char="•"/>
              <a:defRPr sz="2000" b="0" i="0" u="none" strike="noStrike" cap="none">
                <a:solidFill>
                  <a:schemeClr val="dk2"/>
                </a:solidFill>
                <a:latin typeface="Candara"/>
                <a:ea typeface="Candara"/>
                <a:cs typeface="Candara"/>
                <a:sym typeface="Candara"/>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1"/>
        <p:cNvGrpSpPr/>
        <p:nvPr/>
      </p:nvGrpSpPr>
      <p:grpSpPr>
        <a:xfrm>
          <a:off x="0" y="0"/>
          <a:ext cx="0" cy="0"/>
          <a:chOff x="0" y="0"/>
          <a:chExt cx="0" cy="0"/>
        </a:xfrm>
      </p:grpSpPr>
      <p:grpSp>
        <p:nvGrpSpPr>
          <p:cNvPr id="82" name="Google Shape;82;p16"/>
          <p:cNvGrpSpPr/>
          <p:nvPr/>
        </p:nvGrpSpPr>
        <p:grpSpPr>
          <a:xfrm>
            <a:off x="0" y="1029488"/>
            <a:ext cx="9144000" cy="4114013"/>
            <a:chOff x="0" y="1372650"/>
            <a:chExt cx="9144000" cy="5485351"/>
          </a:xfrm>
        </p:grpSpPr>
        <p:pic>
          <p:nvPicPr>
            <p:cNvPr id="83" name="Google Shape;83;p16" descr="Overlay-Blank.jpg"/>
            <p:cNvPicPr preferRelativeResize="0"/>
            <p:nvPr/>
          </p:nvPicPr>
          <p:blipFill rotWithShape="1">
            <a:blip r:embed="rId2">
              <a:alphaModFix/>
            </a:blip>
            <a:srcRect t="23330"/>
            <a:stretch/>
          </p:blipFill>
          <p:spPr>
            <a:xfrm>
              <a:off x="0" y="1600200"/>
              <a:ext cx="9144000" cy="5257801"/>
            </a:xfrm>
            <a:prstGeom prst="rect">
              <a:avLst/>
            </a:prstGeom>
            <a:noFill/>
            <a:ln>
              <a:noFill/>
            </a:ln>
          </p:spPr>
        </p:pic>
        <p:pic>
          <p:nvPicPr>
            <p:cNvPr id="84" name="Google Shape;84;p16"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85" name="Google Shape;85;p16"/>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lvl="0" algn="ctr" rtl="0">
              <a:lnSpc>
                <a:spcPct val="333333"/>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6"/>
          <p:cNvSpPr txBox="1">
            <a:spLocks noGrp="1"/>
          </p:cNvSpPr>
          <p:nvPr>
            <p:ph type="body" idx="1"/>
          </p:nvPr>
        </p:nvSpPr>
        <p:spPr>
          <a:xfrm>
            <a:off x="792162" y="1321174"/>
            <a:ext cx="7570800" cy="3217200"/>
          </a:xfrm>
          <a:prstGeom prst="rect">
            <a:avLst/>
          </a:prstGeom>
          <a:noFill/>
          <a:ln>
            <a:noFill/>
          </a:ln>
        </p:spPr>
        <p:txBody>
          <a:bodyPr spcFirstLastPara="1" wrap="square" lIns="91425" tIns="45700" rIns="91425" bIns="45700" anchor="t" anchorCtr="0">
            <a:noAutofit/>
          </a:bodyPr>
          <a:lstStyle>
            <a:lvl1pPr marL="457200" lvl="0" indent="-342900" algn="l" rtl="0">
              <a:spcBef>
                <a:spcPts val="240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55600" algn="l" rtl="0">
              <a:spcBef>
                <a:spcPts val="600"/>
              </a:spcBef>
              <a:spcAft>
                <a:spcPts val="0"/>
              </a:spcAft>
              <a:buSzPts val="2000"/>
              <a:buChar char="•"/>
              <a:defRPr/>
            </a:lvl5pPr>
            <a:lvl6pPr marL="2743200" lvl="5" indent="-342900" algn="l" rtl="0">
              <a:spcBef>
                <a:spcPts val="360"/>
              </a:spcBef>
              <a:spcAft>
                <a:spcPts val="0"/>
              </a:spcAft>
              <a:buClr>
                <a:schemeClr val="dk2"/>
              </a:buClr>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Clr>
                <a:schemeClr val="dk2"/>
              </a:buClr>
              <a:buSzPts val="1800"/>
              <a:buChar char="•"/>
              <a:defRPr/>
            </a:lvl8pPr>
            <a:lvl9pPr marL="4114800" lvl="8" indent="-342900" algn="l" rtl="0">
              <a:spcBef>
                <a:spcPts val="360"/>
              </a:spcBef>
              <a:spcAft>
                <a:spcPts val="0"/>
              </a:spcAft>
              <a:buSzPts val="1800"/>
              <a:buChar char="•"/>
              <a:defRPr/>
            </a:lvl9pPr>
          </a:lstStyle>
          <a:p>
            <a:endParaRPr/>
          </a:p>
        </p:txBody>
      </p:sp>
      <p:sp>
        <p:nvSpPr>
          <p:cNvPr id="87" name="Google Shape;87;p16"/>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8" name="Google Shape;88;p16"/>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6"/>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grpSp>
        <p:nvGrpSpPr>
          <p:cNvPr id="91" name="Google Shape;91;p17"/>
          <p:cNvGrpSpPr/>
          <p:nvPr/>
        </p:nvGrpSpPr>
        <p:grpSpPr>
          <a:xfrm>
            <a:off x="0" y="1029488"/>
            <a:ext cx="9144000" cy="4114013"/>
            <a:chOff x="0" y="1372650"/>
            <a:chExt cx="9144000" cy="5485351"/>
          </a:xfrm>
        </p:grpSpPr>
        <p:pic>
          <p:nvPicPr>
            <p:cNvPr id="92" name="Google Shape;92;p17" descr="Overlay-Blank.jpg"/>
            <p:cNvPicPr preferRelativeResize="0"/>
            <p:nvPr/>
          </p:nvPicPr>
          <p:blipFill rotWithShape="1">
            <a:blip r:embed="rId2">
              <a:alphaModFix/>
            </a:blip>
            <a:srcRect t="23330"/>
            <a:stretch/>
          </p:blipFill>
          <p:spPr>
            <a:xfrm>
              <a:off x="0" y="1600200"/>
              <a:ext cx="9144000" cy="5257801"/>
            </a:xfrm>
            <a:prstGeom prst="rect">
              <a:avLst/>
            </a:prstGeom>
            <a:noFill/>
            <a:ln>
              <a:noFill/>
            </a:ln>
          </p:spPr>
        </p:pic>
        <p:pic>
          <p:nvPicPr>
            <p:cNvPr id="93" name="Google Shape;93;p17"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94" name="Google Shape;94;p17"/>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lvl="0" algn="ctr" rtl="0">
              <a:lnSpc>
                <a:spcPct val="333333"/>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5" name="Google Shape;95;p17"/>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7"/>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7" name="Google Shape;97;p17"/>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1854200" y="1388409"/>
            <a:ext cx="5446800" cy="1297800"/>
          </a:xfrm>
          <a:prstGeom prst="rect">
            <a:avLst/>
          </a:prstGeom>
          <a:noFill/>
          <a:ln>
            <a:noFill/>
          </a:ln>
        </p:spPr>
        <p:txBody>
          <a:bodyPr spcFirstLastPara="1" wrap="square" lIns="91425" tIns="45700" rIns="91425" bIns="45700" anchor="b" anchorCtr="0">
            <a:noAutofit/>
          </a:bodyPr>
          <a:lstStyle>
            <a:lvl1pPr lvl="0" algn="ctr" rtl="0">
              <a:lnSpc>
                <a:spcPct val="104615"/>
              </a:lnSpc>
              <a:spcBef>
                <a:spcPts val="0"/>
              </a:spcBef>
              <a:spcAft>
                <a:spcPts val="0"/>
              </a:spcAft>
              <a:buClr>
                <a:schemeClr val="dk2"/>
              </a:buClr>
              <a:buSzPts val="6500"/>
              <a:buFont typeface="Pacifico"/>
              <a:buNone/>
              <a:defRPr sz="6500" b="0" cap="none">
                <a:latin typeface="Pacifico"/>
                <a:ea typeface="Pacifico"/>
                <a:cs typeface="Pacifico"/>
                <a:sym typeface="Pacific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0" name="Google Shape;100;p18"/>
          <p:cNvSpPr txBox="1">
            <a:spLocks noGrp="1"/>
          </p:cNvSpPr>
          <p:nvPr>
            <p:ph type="body" idx="1"/>
          </p:nvPr>
        </p:nvSpPr>
        <p:spPr>
          <a:xfrm>
            <a:off x="1854200" y="2682688"/>
            <a:ext cx="5446800" cy="622500"/>
          </a:xfrm>
          <a:prstGeom prst="rect">
            <a:avLst/>
          </a:prstGeom>
          <a:noFill/>
          <a:ln>
            <a:noFill/>
          </a:ln>
        </p:spPr>
        <p:txBody>
          <a:bodyPr spcFirstLastPara="1" wrap="square" lIns="91425" tIns="45700" rIns="91425" bIns="45700" anchor="t" anchorCtr="0">
            <a:noAutofit/>
          </a:bodyPr>
          <a:lstStyle>
            <a:lvl1pPr marL="457200" lvl="0" indent="-228600" algn="ctr" rtl="0">
              <a:spcBef>
                <a:spcPts val="300"/>
              </a:spcBef>
              <a:spcAft>
                <a:spcPts val="0"/>
              </a:spcAft>
              <a:buSzPts val="1800"/>
              <a:buNone/>
              <a:defRPr sz="1800">
                <a:solidFill>
                  <a:schemeClr val="dk2"/>
                </a:solidFill>
              </a:defRPr>
            </a:lvl1pPr>
            <a:lvl2pPr marL="914400" lvl="1" indent="-228600" algn="l" rtl="0">
              <a:spcBef>
                <a:spcPts val="600"/>
              </a:spcBef>
              <a:spcAft>
                <a:spcPts val="0"/>
              </a:spcAft>
              <a:buSzPts val="1800"/>
              <a:buNone/>
              <a:defRPr sz="1800">
                <a:solidFill>
                  <a:srgbClr val="888888"/>
                </a:solidFill>
              </a:defRPr>
            </a:lvl2pPr>
            <a:lvl3pPr marL="1371600" lvl="2" indent="-228600" algn="l" rtl="0">
              <a:spcBef>
                <a:spcPts val="600"/>
              </a:spcBef>
              <a:spcAft>
                <a:spcPts val="0"/>
              </a:spcAft>
              <a:buSzPts val="1600"/>
              <a:buNone/>
              <a:defRPr sz="1600">
                <a:solidFill>
                  <a:srgbClr val="888888"/>
                </a:solidFill>
              </a:defRPr>
            </a:lvl3pPr>
            <a:lvl4pPr marL="1828800" lvl="3" indent="-228600" algn="l" rtl="0">
              <a:spcBef>
                <a:spcPts val="600"/>
              </a:spcBef>
              <a:spcAft>
                <a:spcPts val="0"/>
              </a:spcAft>
              <a:buSzPts val="1400"/>
              <a:buNone/>
              <a:defRPr sz="1400">
                <a:solidFill>
                  <a:srgbClr val="888888"/>
                </a:solidFill>
              </a:defRPr>
            </a:lvl4pPr>
            <a:lvl5pPr marL="2286000" lvl="4" indent="-228600" algn="l" rtl="0">
              <a:spcBef>
                <a:spcPts val="600"/>
              </a:spcBef>
              <a:spcAft>
                <a:spcPts val="0"/>
              </a:spcAft>
              <a:buSzPts val="1400"/>
              <a:buNone/>
              <a:defRPr sz="1400">
                <a:solidFill>
                  <a:srgbClr val="888888"/>
                </a:solidFill>
              </a:defRPr>
            </a:lvl5pPr>
            <a:lvl6pPr marL="2743200" lvl="5" indent="-228600" algn="l" rtl="0">
              <a:spcBef>
                <a:spcPts val="280"/>
              </a:spcBef>
              <a:spcAft>
                <a:spcPts val="0"/>
              </a:spcAft>
              <a:buClr>
                <a:srgbClr val="888888"/>
              </a:buClr>
              <a:buSzPts val="1400"/>
              <a:buNone/>
              <a:defRPr sz="1400">
                <a:solidFill>
                  <a:srgbClr val="888888"/>
                </a:solidFill>
              </a:defRPr>
            </a:lvl6pPr>
            <a:lvl7pPr marL="3200400" lvl="6" indent="-228600" algn="l" rtl="0">
              <a:spcBef>
                <a:spcPts val="280"/>
              </a:spcBef>
              <a:spcAft>
                <a:spcPts val="0"/>
              </a:spcAft>
              <a:buSzPts val="1400"/>
              <a:buNone/>
              <a:defRPr sz="1400">
                <a:solidFill>
                  <a:srgbClr val="888888"/>
                </a:solidFill>
              </a:defRPr>
            </a:lvl7pPr>
            <a:lvl8pPr marL="3657600" lvl="7" indent="-228600" algn="l" rtl="0">
              <a:spcBef>
                <a:spcPts val="280"/>
              </a:spcBef>
              <a:spcAft>
                <a:spcPts val="0"/>
              </a:spcAft>
              <a:buClr>
                <a:srgbClr val="888888"/>
              </a:buClr>
              <a:buSzPts val="1400"/>
              <a:buNone/>
              <a:defRPr sz="1400">
                <a:solidFill>
                  <a:srgbClr val="888888"/>
                </a:solidFill>
              </a:defRPr>
            </a:lvl8pPr>
            <a:lvl9pPr marL="4114800" lvl="8" indent="-228600" algn="l" rtl="0">
              <a:spcBef>
                <a:spcPts val="280"/>
              </a:spcBef>
              <a:spcAft>
                <a:spcPts val="0"/>
              </a:spcAft>
              <a:buSzPts val="1400"/>
              <a:buNone/>
              <a:defRPr sz="1400">
                <a:solidFill>
                  <a:srgbClr val="888888"/>
                </a:solidFill>
              </a:defRPr>
            </a:lvl9pPr>
          </a:lstStyle>
          <a:p>
            <a:endParaRPr/>
          </a:p>
        </p:txBody>
      </p:sp>
      <p:sp>
        <p:nvSpPr>
          <p:cNvPr id="101" name="Google Shape;101;p18"/>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8"/>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3" name="Google Shape;103;p18"/>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grpSp>
        <p:nvGrpSpPr>
          <p:cNvPr id="104" name="Google Shape;104;p18"/>
          <p:cNvGrpSpPr/>
          <p:nvPr/>
        </p:nvGrpSpPr>
        <p:grpSpPr>
          <a:xfrm>
            <a:off x="0" y="0"/>
            <a:ext cx="9144000" cy="893442"/>
            <a:chOff x="0" y="0"/>
            <a:chExt cx="9144000" cy="1191256"/>
          </a:xfrm>
        </p:grpSpPr>
        <p:pic>
          <p:nvPicPr>
            <p:cNvPr id="105" name="Google Shape;105;p18" descr="Overlay-Blank.jpg"/>
            <p:cNvPicPr preferRelativeResize="0"/>
            <p:nvPr/>
          </p:nvPicPr>
          <p:blipFill rotWithShape="1">
            <a:blip r:embed="rId3">
              <a:alphaModFix/>
            </a:blip>
            <a:srcRect b="85554"/>
            <a:stretch/>
          </p:blipFill>
          <p:spPr>
            <a:xfrm>
              <a:off x="0" y="0"/>
              <a:ext cx="9144000" cy="990601"/>
            </a:xfrm>
            <a:prstGeom prst="rect">
              <a:avLst/>
            </a:prstGeom>
            <a:noFill/>
            <a:ln>
              <a:noFill/>
            </a:ln>
          </p:spPr>
        </p:pic>
        <p:pic>
          <p:nvPicPr>
            <p:cNvPr id="106" name="Google Shape;106;p18"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grpSp>
        <p:nvGrpSpPr>
          <p:cNvPr id="107" name="Google Shape;107;p18"/>
          <p:cNvGrpSpPr/>
          <p:nvPr/>
        </p:nvGrpSpPr>
        <p:grpSpPr>
          <a:xfrm rot="10800000" flipH="1">
            <a:off x="0" y="4250058"/>
            <a:ext cx="9144000" cy="893442"/>
            <a:chOff x="0" y="0"/>
            <a:chExt cx="9144000" cy="1191256"/>
          </a:xfrm>
        </p:grpSpPr>
        <p:pic>
          <p:nvPicPr>
            <p:cNvPr id="108" name="Google Shape;108;p18" descr="Overlay-Blank.jpg"/>
            <p:cNvPicPr preferRelativeResize="0"/>
            <p:nvPr/>
          </p:nvPicPr>
          <p:blipFill rotWithShape="1">
            <a:blip r:embed="rId3">
              <a:alphaModFix/>
            </a:blip>
            <a:srcRect b="85554"/>
            <a:stretch/>
          </p:blipFill>
          <p:spPr>
            <a:xfrm>
              <a:off x="0" y="0"/>
              <a:ext cx="9144000" cy="990601"/>
            </a:xfrm>
            <a:prstGeom prst="rect">
              <a:avLst/>
            </a:prstGeom>
            <a:noFill/>
            <a:ln>
              <a:noFill/>
            </a:ln>
          </p:spPr>
        </p:pic>
        <p:pic>
          <p:nvPicPr>
            <p:cNvPr id="109" name="Google Shape;109;p18" descr="Overlay-HorizontalBridge.jpg"/>
            <p:cNvPicPr preferRelativeResize="0"/>
            <p:nvPr/>
          </p:nvPicPr>
          <p:blipFill rotWithShape="1">
            <a:blip r:embed="rId4">
              <a:alphaModFix/>
            </a:blip>
            <a:srcRect/>
            <a:stretch/>
          </p:blipFill>
          <p:spPr>
            <a:xfrm rot="10800000" flipH="1">
              <a:off x="0" y="923365"/>
              <a:ext cx="9144000" cy="267891"/>
            </a:xfrm>
            <a:prstGeom prst="rect">
              <a:avLst/>
            </a:prstGeom>
            <a:noFill/>
            <a:ln>
              <a:noFill/>
            </a:ln>
          </p:spPr>
        </p:pic>
      </p:grpSp>
      <p:pic>
        <p:nvPicPr>
          <p:cNvPr id="110" name="Google Shape;110;p18" descr="HR-Color.png"/>
          <p:cNvPicPr preferRelativeResize="0"/>
          <p:nvPr/>
        </p:nvPicPr>
        <p:blipFill rotWithShape="1">
          <a:blip r:embed="rId5">
            <a:alphaModFix/>
          </a:blip>
          <a:srcRect/>
          <a:stretch/>
        </p:blipFill>
        <p:spPr>
          <a:xfrm>
            <a:off x="1554480" y="2444104"/>
            <a:ext cx="4526280" cy="25529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pic>
        <p:nvPicPr>
          <p:cNvPr id="112" name="Google Shape;112;p19" descr="Overlay-Blank.jpg"/>
          <p:cNvPicPr preferRelativeResize="0"/>
          <p:nvPr/>
        </p:nvPicPr>
        <p:blipFill rotWithShape="1">
          <a:blip r:embed="rId2">
            <a:alphaModFix/>
          </a:blip>
          <a:srcRect/>
          <a:stretch/>
        </p:blipFill>
        <p:spPr>
          <a:xfrm>
            <a:off x="0" y="0"/>
            <a:ext cx="6857999" cy="5143500"/>
          </a:xfrm>
          <a:prstGeom prst="rect">
            <a:avLst/>
          </a:prstGeom>
          <a:noFill/>
          <a:ln>
            <a:noFill/>
          </a:ln>
        </p:spPr>
      </p:pic>
      <p:sp>
        <p:nvSpPr>
          <p:cNvPr id="113" name="Google Shape;113;p19"/>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19"/>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5" name="Google Shape;115;p19"/>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6"/>
        <p:cNvGrpSpPr/>
        <p:nvPr/>
      </p:nvGrpSpPr>
      <p:grpSpPr>
        <a:xfrm>
          <a:off x="0" y="0"/>
          <a:ext cx="0" cy="0"/>
          <a:chOff x="0" y="0"/>
          <a:chExt cx="0" cy="0"/>
        </a:xfrm>
      </p:grpSpPr>
      <p:grpSp>
        <p:nvGrpSpPr>
          <p:cNvPr id="117" name="Google Shape;117;p20"/>
          <p:cNvGrpSpPr/>
          <p:nvPr/>
        </p:nvGrpSpPr>
        <p:grpSpPr>
          <a:xfrm>
            <a:off x="0" y="1029488"/>
            <a:ext cx="9144000" cy="4114013"/>
            <a:chOff x="0" y="1372650"/>
            <a:chExt cx="9144000" cy="5485351"/>
          </a:xfrm>
        </p:grpSpPr>
        <p:pic>
          <p:nvPicPr>
            <p:cNvPr id="118" name="Google Shape;118;p20" descr="Overlay-Blank.jpg"/>
            <p:cNvPicPr preferRelativeResize="0"/>
            <p:nvPr/>
          </p:nvPicPr>
          <p:blipFill rotWithShape="1">
            <a:blip r:embed="rId2">
              <a:alphaModFix/>
            </a:blip>
            <a:srcRect t="23330"/>
            <a:stretch/>
          </p:blipFill>
          <p:spPr>
            <a:xfrm>
              <a:off x="0" y="1600200"/>
              <a:ext cx="9144000" cy="5257801"/>
            </a:xfrm>
            <a:prstGeom prst="rect">
              <a:avLst/>
            </a:prstGeom>
            <a:noFill/>
            <a:ln>
              <a:noFill/>
            </a:ln>
          </p:spPr>
        </p:pic>
        <p:pic>
          <p:nvPicPr>
            <p:cNvPr id="119" name="Google Shape;119;p20"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20" name="Google Shape;120;p20"/>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lvl="0" algn="ctr" rtl="0">
              <a:lnSpc>
                <a:spcPct val="333333"/>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1" name="Google Shape;121;p20"/>
          <p:cNvSpPr txBox="1">
            <a:spLocks noGrp="1"/>
          </p:cNvSpPr>
          <p:nvPr>
            <p:ph type="body" idx="1"/>
          </p:nvPr>
        </p:nvSpPr>
        <p:spPr>
          <a:xfrm>
            <a:off x="792162" y="1331119"/>
            <a:ext cx="3566100" cy="3227700"/>
          </a:xfrm>
          <a:prstGeom prst="rect">
            <a:avLst/>
          </a:prstGeom>
          <a:noFill/>
          <a:ln>
            <a:noFill/>
          </a:ln>
        </p:spPr>
        <p:txBody>
          <a:bodyPr spcFirstLastPara="1" wrap="square" lIns="91425" tIns="45700" rIns="91425" bIns="45700" anchor="t" anchorCtr="0">
            <a:noAutofit/>
          </a:bodyPr>
          <a:lstStyle>
            <a:lvl1pPr marL="457200" lvl="0" indent="-381000" algn="l" rtl="0">
              <a:spcBef>
                <a:spcPts val="2400"/>
              </a:spcBef>
              <a:spcAft>
                <a:spcPts val="0"/>
              </a:spcAft>
              <a:buSzPts val="2400"/>
              <a:buChar char="•"/>
              <a:defRPr sz="2400"/>
            </a:lvl1pPr>
            <a:lvl2pPr marL="914400" lvl="1" indent="-368300" algn="l" rtl="0">
              <a:spcBef>
                <a:spcPts val="600"/>
              </a:spcBef>
              <a:spcAft>
                <a:spcPts val="0"/>
              </a:spcAft>
              <a:buSzPts val="2200"/>
              <a:buChar char="•"/>
              <a:defRPr sz="2200"/>
            </a:lvl2pPr>
            <a:lvl3pPr marL="1371600" lvl="2" indent="-355600" algn="l" rtl="0">
              <a:spcBef>
                <a:spcPts val="600"/>
              </a:spcBef>
              <a:spcAft>
                <a:spcPts val="0"/>
              </a:spcAft>
              <a:buSzPts val="2000"/>
              <a:buChar char="•"/>
              <a:defRPr sz="2000"/>
            </a:lvl3pPr>
            <a:lvl4pPr marL="1828800" lvl="3" indent="-342900" algn="l" rtl="0">
              <a:spcBef>
                <a:spcPts val="600"/>
              </a:spcBef>
              <a:spcAft>
                <a:spcPts val="0"/>
              </a:spcAft>
              <a:buSzPts val="1800"/>
              <a:buChar char="•"/>
              <a:defRPr sz="1800"/>
            </a:lvl4pPr>
            <a:lvl5pPr marL="2286000" lvl="4" indent="-342900" algn="l" rtl="0">
              <a:spcBef>
                <a:spcPts val="600"/>
              </a:spcBef>
              <a:spcAft>
                <a:spcPts val="0"/>
              </a:spcAft>
              <a:buSzPts val="1800"/>
              <a:buChar char="•"/>
              <a:defRPr sz="1800"/>
            </a:lvl5pPr>
            <a:lvl6pPr marL="2743200" lvl="5" indent="-342900" algn="l" rtl="0">
              <a:spcBef>
                <a:spcPts val="360"/>
              </a:spcBef>
              <a:spcAft>
                <a:spcPts val="0"/>
              </a:spcAft>
              <a:buClr>
                <a:schemeClr val="dk2"/>
              </a:buClr>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Clr>
                <a:schemeClr val="dk2"/>
              </a:buClr>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22" name="Google Shape;122;p20"/>
          <p:cNvSpPr txBox="1">
            <a:spLocks noGrp="1"/>
          </p:cNvSpPr>
          <p:nvPr>
            <p:ph type="body" idx="2"/>
          </p:nvPr>
        </p:nvSpPr>
        <p:spPr>
          <a:xfrm>
            <a:off x="4766534" y="1331119"/>
            <a:ext cx="3566100" cy="3227700"/>
          </a:xfrm>
          <a:prstGeom prst="rect">
            <a:avLst/>
          </a:prstGeom>
          <a:noFill/>
          <a:ln>
            <a:noFill/>
          </a:ln>
        </p:spPr>
        <p:txBody>
          <a:bodyPr spcFirstLastPara="1" wrap="square" lIns="91425" tIns="45700" rIns="91425" bIns="45700" anchor="t" anchorCtr="0">
            <a:noAutofit/>
          </a:bodyPr>
          <a:lstStyle>
            <a:lvl1pPr marL="457200" lvl="0" indent="-381000" algn="l" rtl="0">
              <a:spcBef>
                <a:spcPts val="2400"/>
              </a:spcBef>
              <a:spcAft>
                <a:spcPts val="0"/>
              </a:spcAft>
              <a:buSzPts val="2400"/>
              <a:buChar char="•"/>
              <a:defRPr sz="2400"/>
            </a:lvl1pPr>
            <a:lvl2pPr marL="914400" lvl="1" indent="-368300" algn="l" rtl="0">
              <a:spcBef>
                <a:spcPts val="600"/>
              </a:spcBef>
              <a:spcAft>
                <a:spcPts val="0"/>
              </a:spcAft>
              <a:buSzPts val="2200"/>
              <a:buChar char="•"/>
              <a:defRPr sz="2200"/>
            </a:lvl2pPr>
            <a:lvl3pPr marL="1371600" lvl="2" indent="-355600" algn="l" rtl="0">
              <a:spcBef>
                <a:spcPts val="600"/>
              </a:spcBef>
              <a:spcAft>
                <a:spcPts val="0"/>
              </a:spcAft>
              <a:buSzPts val="2000"/>
              <a:buChar char="•"/>
              <a:defRPr sz="2000"/>
            </a:lvl3pPr>
            <a:lvl4pPr marL="1828800" lvl="3" indent="-342900" algn="l" rtl="0">
              <a:spcBef>
                <a:spcPts val="600"/>
              </a:spcBef>
              <a:spcAft>
                <a:spcPts val="0"/>
              </a:spcAft>
              <a:buSzPts val="1800"/>
              <a:buChar char="•"/>
              <a:defRPr sz="1800"/>
            </a:lvl4pPr>
            <a:lvl5pPr marL="2286000" lvl="4" indent="-342900" algn="l" rtl="0">
              <a:spcBef>
                <a:spcPts val="600"/>
              </a:spcBef>
              <a:spcAft>
                <a:spcPts val="0"/>
              </a:spcAft>
              <a:buSzPts val="1800"/>
              <a:buChar char="•"/>
              <a:defRPr sz="1800"/>
            </a:lvl5pPr>
            <a:lvl6pPr marL="2743200" lvl="5" indent="-342900" algn="l" rtl="0">
              <a:spcBef>
                <a:spcPts val="360"/>
              </a:spcBef>
              <a:spcAft>
                <a:spcPts val="0"/>
              </a:spcAft>
              <a:buClr>
                <a:schemeClr val="dk2"/>
              </a:buClr>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Clr>
                <a:schemeClr val="dk2"/>
              </a:buClr>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23" name="Google Shape;123;p20"/>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20"/>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20"/>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grpSp>
        <p:nvGrpSpPr>
          <p:cNvPr id="127" name="Google Shape;127;p21"/>
          <p:cNvGrpSpPr/>
          <p:nvPr/>
        </p:nvGrpSpPr>
        <p:grpSpPr>
          <a:xfrm>
            <a:off x="0" y="1029488"/>
            <a:ext cx="9144000" cy="4114013"/>
            <a:chOff x="0" y="1372650"/>
            <a:chExt cx="9144000" cy="5485351"/>
          </a:xfrm>
        </p:grpSpPr>
        <p:pic>
          <p:nvPicPr>
            <p:cNvPr id="128" name="Google Shape;128;p21" descr="Overlay-Blank.jpg"/>
            <p:cNvPicPr preferRelativeResize="0"/>
            <p:nvPr/>
          </p:nvPicPr>
          <p:blipFill rotWithShape="1">
            <a:blip r:embed="rId2">
              <a:alphaModFix/>
            </a:blip>
            <a:srcRect t="23330"/>
            <a:stretch/>
          </p:blipFill>
          <p:spPr>
            <a:xfrm>
              <a:off x="0" y="1600200"/>
              <a:ext cx="9144000" cy="5257801"/>
            </a:xfrm>
            <a:prstGeom prst="rect">
              <a:avLst/>
            </a:prstGeom>
            <a:noFill/>
            <a:ln>
              <a:noFill/>
            </a:ln>
          </p:spPr>
        </p:pic>
        <p:pic>
          <p:nvPicPr>
            <p:cNvPr id="129" name="Google Shape;129;p21"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30" name="Google Shape;130;p21"/>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lvl="0" algn="ctr" rtl="0">
              <a:lnSpc>
                <a:spcPct val="111111"/>
              </a:lnSpc>
              <a:spcBef>
                <a:spcPts val="0"/>
              </a:spcBef>
              <a:spcAft>
                <a:spcPts val="0"/>
              </a:spcAft>
              <a:buClr>
                <a:schemeClr val="dk2"/>
              </a:buClr>
              <a:buSzPts val="5400"/>
              <a:buFont typeface="Candar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1" name="Google Shape;131;p21"/>
          <p:cNvSpPr txBox="1">
            <a:spLocks noGrp="1"/>
          </p:cNvSpPr>
          <p:nvPr>
            <p:ph type="body" idx="1"/>
          </p:nvPr>
        </p:nvSpPr>
        <p:spPr>
          <a:xfrm>
            <a:off x="777240" y="1409490"/>
            <a:ext cx="3566100" cy="479700"/>
          </a:xfrm>
          <a:prstGeom prst="rect">
            <a:avLst/>
          </a:prstGeom>
          <a:noFill/>
          <a:ln>
            <a:noFill/>
          </a:ln>
        </p:spPr>
        <p:txBody>
          <a:bodyPr spcFirstLastPara="1" wrap="square" lIns="91425" tIns="45700" rIns="91425" bIns="45700" anchor="b" anchorCtr="0">
            <a:noAutofit/>
          </a:bodyPr>
          <a:lstStyle>
            <a:lvl1pPr marL="457200" lvl="0" indent="-228600" algn="ctr" rtl="0">
              <a:spcBef>
                <a:spcPts val="0"/>
              </a:spcBef>
              <a:spcAft>
                <a:spcPts val="0"/>
              </a:spcAft>
              <a:buSzPts val="2800"/>
              <a:buNone/>
              <a:defRPr sz="2800" b="0">
                <a:solidFill>
                  <a:srgbClr val="9E8AD6"/>
                </a:solidFill>
              </a:defRPr>
            </a:lvl1pPr>
            <a:lvl2pPr marL="914400" lvl="1" indent="-228600" algn="l" rtl="0">
              <a:spcBef>
                <a:spcPts val="600"/>
              </a:spcBef>
              <a:spcAft>
                <a:spcPts val="0"/>
              </a:spcAft>
              <a:buSzPts val="2000"/>
              <a:buNone/>
              <a:defRPr sz="2000" b="1"/>
            </a:lvl2pPr>
            <a:lvl3pPr marL="1371600" lvl="2" indent="-228600" algn="l" rtl="0">
              <a:spcBef>
                <a:spcPts val="600"/>
              </a:spcBef>
              <a:spcAft>
                <a:spcPts val="0"/>
              </a:spcAft>
              <a:buSzPts val="1800"/>
              <a:buNone/>
              <a:defRPr sz="1800" b="1"/>
            </a:lvl3pPr>
            <a:lvl4pPr marL="1828800" lvl="3" indent="-228600" algn="l" rtl="0">
              <a:spcBef>
                <a:spcPts val="600"/>
              </a:spcBef>
              <a:spcAft>
                <a:spcPts val="0"/>
              </a:spcAft>
              <a:buSzPts val="1600"/>
              <a:buNone/>
              <a:defRPr sz="1600" b="1"/>
            </a:lvl4pPr>
            <a:lvl5pPr marL="2286000" lvl="4" indent="-228600" algn="l" rtl="0">
              <a:spcBef>
                <a:spcPts val="600"/>
              </a:spcBef>
              <a:spcAft>
                <a:spcPts val="0"/>
              </a:spcAft>
              <a:buSzPts val="1600"/>
              <a:buNone/>
              <a:defRPr sz="1600" b="1"/>
            </a:lvl5pPr>
            <a:lvl6pPr marL="2743200" lvl="5" indent="-228600" algn="l" rtl="0">
              <a:spcBef>
                <a:spcPts val="320"/>
              </a:spcBef>
              <a:spcAft>
                <a:spcPts val="0"/>
              </a:spcAft>
              <a:buClr>
                <a:schemeClr val="dk2"/>
              </a:buClr>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Clr>
                <a:schemeClr val="dk2"/>
              </a:buClr>
              <a:buSzPts val="1600"/>
              <a:buNone/>
              <a:defRPr sz="1600" b="1"/>
            </a:lvl8pPr>
            <a:lvl9pPr marL="4114800" lvl="8" indent="-228600" algn="l" rtl="0">
              <a:spcBef>
                <a:spcPts val="320"/>
              </a:spcBef>
              <a:spcAft>
                <a:spcPts val="0"/>
              </a:spcAft>
              <a:buSzPts val="1600"/>
              <a:buNone/>
              <a:defRPr sz="1600" b="1"/>
            </a:lvl9pPr>
          </a:lstStyle>
          <a:p>
            <a:endParaRPr/>
          </a:p>
        </p:txBody>
      </p:sp>
      <p:sp>
        <p:nvSpPr>
          <p:cNvPr id="132" name="Google Shape;132;p21"/>
          <p:cNvSpPr txBox="1">
            <a:spLocks noGrp="1"/>
          </p:cNvSpPr>
          <p:nvPr>
            <p:ph type="body" idx="2"/>
          </p:nvPr>
        </p:nvSpPr>
        <p:spPr>
          <a:xfrm>
            <a:off x="777240" y="1943099"/>
            <a:ext cx="3566100" cy="2615700"/>
          </a:xfrm>
          <a:prstGeom prst="rect">
            <a:avLst/>
          </a:prstGeom>
          <a:noFill/>
          <a:ln>
            <a:noFill/>
          </a:ln>
        </p:spPr>
        <p:txBody>
          <a:bodyPr spcFirstLastPara="1" wrap="square" lIns="91425" tIns="45700" rIns="91425" bIns="45700" anchor="t" anchorCtr="0">
            <a:noAutofit/>
          </a:bodyPr>
          <a:lstStyle>
            <a:lvl1pPr marL="457200" lvl="0" indent="-368300" algn="l" rtl="0">
              <a:spcBef>
                <a:spcPts val="2400"/>
              </a:spcBef>
              <a:spcAft>
                <a:spcPts val="0"/>
              </a:spcAft>
              <a:buSzPts val="2200"/>
              <a:buChar char="•"/>
              <a:defRPr sz="2200"/>
            </a:lvl1pPr>
            <a:lvl2pPr marL="914400" lvl="1" indent="-355600" algn="l" rtl="0">
              <a:spcBef>
                <a:spcPts val="600"/>
              </a:spcBef>
              <a:spcAft>
                <a:spcPts val="0"/>
              </a:spcAft>
              <a:buSzPts val="2000"/>
              <a:buChar char="•"/>
              <a:defRPr sz="2000"/>
            </a:lvl2pPr>
            <a:lvl3pPr marL="1371600" lvl="2" indent="-342900" algn="l" rtl="0">
              <a:spcBef>
                <a:spcPts val="600"/>
              </a:spcBef>
              <a:spcAft>
                <a:spcPts val="0"/>
              </a:spcAft>
              <a:buSzPts val="1800"/>
              <a:buChar char="•"/>
              <a:defRPr sz="1800"/>
            </a:lvl3pPr>
            <a:lvl4pPr marL="1828800" lvl="3" indent="-342900" algn="l" rtl="0">
              <a:spcBef>
                <a:spcPts val="600"/>
              </a:spcBef>
              <a:spcAft>
                <a:spcPts val="0"/>
              </a:spcAft>
              <a:buSzPts val="1800"/>
              <a:buChar char="•"/>
              <a:defRPr sz="1800"/>
            </a:lvl4pPr>
            <a:lvl5pPr marL="2286000" lvl="4" indent="-342900" algn="l" rtl="0">
              <a:spcBef>
                <a:spcPts val="600"/>
              </a:spcBef>
              <a:spcAft>
                <a:spcPts val="0"/>
              </a:spcAft>
              <a:buSzPts val="1800"/>
              <a:buChar char="•"/>
              <a:defRPr sz="1800"/>
            </a:lvl5pPr>
            <a:lvl6pPr marL="2743200" lvl="5" indent="-342900" algn="l" rtl="0">
              <a:spcBef>
                <a:spcPts val="360"/>
              </a:spcBef>
              <a:spcAft>
                <a:spcPts val="0"/>
              </a:spcAft>
              <a:buClr>
                <a:schemeClr val="dk2"/>
              </a:buClr>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Clr>
                <a:schemeClr val="dk2"/>
              </a:buClr>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33" name="Google Shape;133;p21"/>
          <p:cNvSpPr txBox="1">
            <a:spLocks noGrp="1"/>
          </p:cNvSpPr>
          <p:nvPr>
            <p:ph type="body" idx="3"/>
          </p:nvPr>
        </p:nvSpPr>
        <p:spPr>
          <a:xfrm>
            <a:off x="4766048" y="1409490"/>
            <a:ext cx="3566100" cy="479700"/>
          </a:xfrm>
          <a:prstGeom prst="rect">
            <a:avLst/>
          </a:prstGeom>
          <a:noFill/>
          <a:ln>
            <a:noFill/>
          </a:ln>
        </p:spPr>
        <p:txBody>
          <a:bodyPr spcFirstLastPara="1" wrap="square" lIns="91425" tIns="45700" rIns="91425" bIns="45700" anchor="b" anchorCtr="0">
            <a:noAutofit/>
          </a:bodyPr>
          <a:lstStyle>
            <a:lvl1pPr marL="457200" lvl="0" indent="-228600" algn="ctr" rtl="0">
              <a:spcBef>
                <a:spcPts val="0"/>
              </a:spcBef>
              <a:spcAft>
                <a:spcPts val="0"/>
              </a:spcAft>
              <a:buSzPts val="2800"/>
              <a:buNone/>
              <a:defRPr sz="2800" b="0">
                <a:solidFill>
                  <a:srgbClr val="9E8AD6"/>
                </a:solidFill>
              </a:defRPr>
            </a:lvl1pPr>
            <a:lvl2pPr marL="914400" lvl="1" indent="-228600" algn="l" rtl="0">
              <a:spcBef>
                <a:spcPts val="600"/>
              </a:spcBef>
              <a:spcAft>
                <a:spcPts val="0"/>
              </a:spcAft>
              <a:buSzPts val="2000"/>
              <a:buNone/>
              <a:defRPr sz="2000" b="1"/>
            </a:lvl2pPr>
            <a:lvl3pPr marL="1371600" lvl="2" indent="-228600" algn="l" rtl="0">
              <a:spcBef>
                <a:spcPts val="600"/>
              </a:spcBef>
              <a:spcAft>
                <a:spcPts val="0"/>
              </a:spcAft>
              <a:buSzPts val="1800"/>
              <a:buNone/>
              <a:defRPr sz="1800" b="1"/>
            </a:lvl3pPr>
            <a:lvl4pPr marL="1828800" lvl="3" indent="-228600" algn="l" rtl="0">
              <a:spcBef>
                <a:spcPts val="600"/>
              </a:spcBef>
              <a:spcAft>
                <a:spcPts val="0"/>
              </a:spcAft>
              <a:buSzPts val="1600"/>
              <a:buNone/>
              <a:defRPr sz="1600" b="1"/>
            </a:lvl4pPr>
            <a:lvl5pPr marL="2286000" lvl="4" indent="-228600" algn="l" rtl="0">
              <a:spcBef>
                <a:spcPts val="600"/>
              </a:spcBef>
              <a:spcAft>
                <a:spcPts val="0"/>
              </a:spcAft>
              <a:buSzPts val="1600"/>
              <a:buNone/>
              <a:defRPr sz="1600" b="1"/>
            </a:lvl5pPr>
            <a:lvl6pPr marL="2743200" lvl="5" indent="-228600" algn="l" rtl="0">
              <a:spcBef>
                <a:spcPts val="320"/>
              </a:spcBef>
              <a:spcAft>
                <a:spcPts val="0"/>
              </a:spcAft>
              <a:buClr>
                <a:schemeClr val="dk2"/>
              </a:buClr>
              <a:buSzPts val="1600"/>
              <a:buNone/>
              <a:defRPr sz="1600" b="1"/>
            </a:lvl6pPr>
            <a:lvl7pPr marL="3200400" lvl="6" indent="-228600" algn="l" rtl="0">
              <a:spcBef>
                <a:spcPts val="320"/>
              </a:spcBef>
              <a:spcAft>
                <a:spcPts val="0"/>
              </a:spcAft>
              <a:buSzPts val="1600"/>
              <a:buNone/>
              <a:defRPr sz="1600" b="1"/>
            </a:lvl7pPr>
            <a:lvl8pPr marL="3657600" lvl="7" indent="-228600" algn="l" rtl="0">
              <a:spcBef>
                <a:spcPts val="320"/>
              </a:spcBef>
              <a:spcAft>
                <a:spcPts val="0"/>
              </a:spcAft>
              <a:buClr>
                <a:schemeClr val="dk2"/>
              </a:buClr>
              <a:buSzPts val="1600"/>
              <a:buNone/>
              <a:defRPr sz="1600" b="1"/>
            </a:lvl8pPr>
            <a:lvl9pPr marL="4114800" lvl="8" indent="-228600" algn="l" rtl="0">
              <a:spcBef>
                <a:spcPts val="320"/>
              </a:spcBef>
              <a:spcAft>
                <a:spcPts val="0"/>
              </a:spcAft>
              <a:buSzPts val="1600"/>
              <a:buNone/>
              <a:defRPr sz="1600" b="1"/>
            </a:lvl9pPr>
          </a:lstStyle>
          <a:p>
            <a:endParaRPr/>
          </a:p>
        </p:txBody>
      </p:sp>
      <p:sp>
        <p:nvSpPr>
          <p:cNvPr id="134" name="Google Shape;134;p21"/>
          <p:cNvSpPr txBox="1">
            <a:spLocks noGrp="1"/>
          </p:cNvSpPr>
          <p:nvPr>
            <p:ph type="body" idx="4"/>
          </p:nvPr>
        </p:nvSpPr>
        <p:spPr>
          <a:xfrm>
            <a:off x="4766048" y="1943099"/>
            <a:ext cx="3566100" cy="2615700"/>
          </a:xfrm>
          <a:prstGeom prst="rect">
            <a:avLst/>
          </a:prstGeom>
          <a:noFill/>
          <a:ln>
            <a:noFill/>
          </a:ln>
        </p:spPr>
        <p:txBody>
          <a:bodyPr spcFirstLastPara="1" wrap="square" lIns="91425" tIns="45700" rIns="91425" bIns="45700" anchor="t" anchorCtr="0">
            <a:noAutofit/>
          </a:bodyPr>
          <a:lstStyle>
            <a:lvl1pPr marL="457200" lvl="0" indent="-368300" algn="l" rtl="0">
              <a:spcBef>
                <a:spcPts val="2400"/>
              </a:spcBef>
              <a:spcAft>
                <a:spcPts val="0"/>
              </a:spcAft>
              <a:buSzPts val="2200"/>
              <a:buChar char="•"/>
              <a:defRPr sz="2200"/>
            </a:lvl1pPr>
            <a:lvl2pPr marL="914400" lvl="1" indent="-355600" algn="l" rtl="0">
              <a:spcBef>
                <a:spcPts val="600"/>
              </a:spcBef>
              <a:spcAft>
                <a:spcPts val="0"/>
              </a:spcAft>
              <a:buSzPts val="2000"/>
              <a:buChar char="•"/>
              <a:defRPr sz="2000"/>
            </a:lvl2pPr>
            <a:lvl3pPr marL="1371600" lvl="2" indent="-342900" algn="l" rtl="0">
              <a:spcBef>
                <a:spcPts val="600"/>
              </a:spcBef>
              <a:spcAft>
                <a:spcPts val="0"/>
              </a:spcAft>
              <a:buSzPts val="1800"/>
              <a:buChar char="•"/>
              <a:defRPr sz="1800"/>
            </a:lvl3pPr>
            <a:lvl4pPr marL="1828800" lvl="3" indent="-342900" algn="l" rtl="0">
              <a:spcBef>
                <a:spcPts val="600"/>
              </a:spcBef>
              <a:spcAft>
                <a:spcPts val="0"/>
              </a:spcAft>
              <a:buSzPts val="1800"/>
              <a:buChar char="•"/>
              <a:defRPr sz="1800"/>
            </a:lvl4pPr>
            <a:lvl5pPr marL="2286000" lvl="4" indent="-342900" algn="l" rtl="0">
              <a:spcBef>
                <a:spcPts val="600"/>
              </a:spcBef>
              <a:spcAft>
                <a:spcPts val="0"/>
              </a:spcAft>
              <a:buSzPts val="1800"/>
              <a:buChar char="•"/>
              <a:defRPr sz="1800"/>
            </a:lvl5pPr>
            <a:lvl6pPr marL="2743200" lvl="5" indent="-342900" algn="l" rtl="0">
              <a:spcBef>
                <a:spcPts val="360"/>
              </a:spcBef>
              <a:spcAft>
                <a:spcPts val="0"/>
              </a:spcAft>
              <a:buClr>
                <a:schemeClr val="dk2"/>
              </a:buClr>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Clr>
                <a:schemeClr val="dk2"/>
              </a:buClr>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35" name="Google Shape;135;p21"/>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6" name="Google Shape;136;p21"/>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7" name="Google Shape;137;p21"/>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pic>
        <p:nvPicPr>
          <p:cNvPr id="138" name="Google Shape;138;p21" descr="Overlay-HorizontalBridge.jpg"/>
          <p:cNvPicPr preferRelativeResize="0"/>
          <p:nvPr/>
        </p:nvPicPr>
        <p:blipFill rotWithShape="1">
          <a:blip r:embed="rId3">
            <a:alphaModFix/>
          </a:blip>
          <a:srcRect t="23426" r="61030" b="39762"/>
          <a:stretch/>
        </p:blipFill>
        <p:spPr>
          <a:xfrm>
            <a:off x="4766048" y="1845609"/>
            <a:ext cx="3563348" cy="73960"/>
          </a:xfrm>
          <a:prstGeom prst="rect">
            <a:avLst/>
          </a:prstGeom>
          <a:solidFill>
            <a:srgbClr val="E1DBF2"/>
          </a:solidFill>
          <a:ln>
            <a:noFill/>
          </a:ln>
        </p:spPr>
      </p:pic>
      <p:pic>
        <p:nvPicPr>
          <p:cNvPr id="139" name="Google Shape;139;p21" descr="Overlay-HorizontalBridge.jpg"/>
          <p:cNvPicPr preferRelativeResize="0"/>
          <p:nvPr/>
        </p:nvPicPr>
        <p:blipFill rotWithShape="1">
          <a:blip r:embed="rId3">
            <a:alphaModFix/>
          </a:blip>
          <a:srcRect t="23426" r="61030" b="39762"/>
          <a:stretch/>
        </p:blipFill>
        <p:spPr>
          <a:xfrm>
            <a:off x="780052" y="1845609"/>
            <a:ext cx="3563348" cy="73960"/>
          </a:xfrm>
          <a:prstGeom prst="rect">
            <a:avLst/>
          </a:prstGeom>
          <a:solidFill>
            <a:srgbClr val="E1DBF2"/>
          </a:solid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0"/>
        <p:cNvGrpSpPr/>
        <p:nvPr/>
      </p:nvGrpSpPr>
      <p:grpSpPr>
        <a:xfrm>
          <a:off x="0" y="0"/>
          <a:ext cx="0" cy="0"/>
          <a:chOff x="0" y="0"/>
          <a:chExt cx="0" cy="0"/>
        </a:xfrm>
      </p:grpSpPr>
      <p:grpSp>
        <p:nvGrpSpPr>
          <p:cNvPr id="141" name="Google Shape;141;p22"/>
          <p:cNvGrpSpPr/>
          <p:nvPr/>
        </p:nvGrpSpPr>
        <p:grpSpPr>
          <a:xfrm>
            <a:off x="4267200" y="0"/>
            <a:ext cx="4876800" cy="5143500"/>
            <a:chOff x="4267200" y="0"/>
            <a:chExt cx="4876800" cy="6858000"/>
          </a:xfrm>
        </p:grpSpPr>
        <p:pic>
          <p:nvPicPr>
            <p:cNvPr id="142" name="Google Shape;142;p22" descr="Overlay-Blank.jpg"/>
            <p:cNvPicPr preferRelativeResize="0"/>
            <p:nvPr/>
          </p:nvPicPr>
          <p:blipFill rotWithShape="1">
            <a:blip r:embed="rId2">
              <a:alphaModFix/>
            </a:blip>
            <a:srcRect l="4301" r="46875"/>
            <a:stretch/>
          </p:blipFill>
          <p:spPr>
            <a:xfrm>
              <a:off x="4495800" y="0"/>
              <a:ext cx="4648200" cy="6858000"/>
            </a:xfrm>
            <a:prstGeom prst="rect">
              <a:avLst/>
            </a:prstGeom>
            <a:noFill/>
            <a:ln>
              <a:noFill/>
            </a:ln>
          </p:spPr>
        </p:pic>
        <p:pic>
          <p:nvPicPr>
            <p:cNvPr id="143" name="Google Shape;143;p22"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44" name="Google Shape;144;p22"/>
          <p:cNvSpPr txBox="1">
            <a:spLocks noGrp="1"/>
          </p:cNvSpPr>
          <p:nvPr>
            <p:ph type="title"/>
          </p:nvPr>
        </p:nvSpPr>
        <p:spPr>
          <a:xfrm>
            <a:off x="381000" y="457200"/>
            <a:ext cx="3612900" cy="1153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2"/>
              </a:buClr>
              <a:buSzPts val="3600"/>
              <a:buFont typeface="Candara"/>
              <a:buNone/>
              <a:defRPr sz="36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22"/>
          <p:cNvSpPr txBox="1">
            <a:spLocks noGrp="1"/>
          </p:cNvSpPr>
          <p:nvPr>
            <p:ph type="body" idx="1"/>
          </p:nvPr>
        </p:nvSpPr>
        <p:spPr>
          <a:xfrm>
            <a:off x="4885859" y="285751"/>
            <a:ext cx="3813300" cy="4273200"/>
          </a:xfrm>
          <a:prstGeom prst="rect">
            <a:avLst/>
          </a:prstGeom>
          <a:noFill/>
          <a:ln>
            <a:noFill/>
          </a:ln>
        </p:spPr>
        <p:txBody>
          <a:bodyPr spcFirstLastPara="1" wrap="square" lIns="91425" tIns="45700" rIns="91425" bIns="45700" anchor="t" anchorCtr="0">
            <a:noAutofit/>
          </a:bodyPr>
          <a:lstStyle>
            <a:lvl1pPr marL="457200" lvl="0" indent="-381000" algn="l" rtl="0">
              <a:spcBef>
                <a:spcPts val="2400"/>
              </a:spcBef>
              <a:spcAft>
                <a:spcPts val="0"/>
              </a:spcAft>
              <a:buSzPts val="2400"/>
              <a:buChar char="•"/>
              <a:defRPr sz="2400" b="0"/>
            </a:lvl1pPr>
            <a:lvl2pPr marL="914400" lvl="1" indent="-368300" algn="l" rtl="0">
              <a:spcBef>
                <a:spcPts val="600"/>
              </a:spcBef>
              <a:spcAft>
                <a:spcPts val="0"/>
              </a:spcAft>
              <a:buSzPts val="2200"/>
              <a:buChar char="•"/>
              <a:defRPr sz="2200" b="0"/>
            </a:lvl2pPr>
            <a:lvl3pPr marL="1371600" lvl="2" indent="-355600" algn="l" rtl="0">
              <a:spcBef>
                <a:spcPts val="600"/>
              </a:spcBef>
              <a:spcAft>
                <a:spcPts val="0"/>
              </a:spcAft>
              <a:buSzPts val="2000"/>
              <a:buChar char="•"/>
              <a:defRPr sz="2000" b="0"/>
            </a:lvl3pPr>
            <a:lvl4pPr marL="1828800" lvl="3" indent="-342900" algn="l" rtl="0">
              <a:spcBef>
                <a:spcPts val="600"/>
              </a:spcBef>
              <a:spcAft>
                <a:spcPts val="0"/>
              </a:spcAft>
              <a:buSzPts val="1800"/>
              <a:buChar char="•"/>
              <a:defRPr sz="1800" b="0"/>
            </a:lvl4pPr>
            <a:lvl5pPr marL="2286000" lvl="4" indent="-342900" algn="l" rtl="0">
              <a:spcBef>
                <a:spcPts val="600"/>
              </a:spcBef>
              <a:spcAft>
                <a:spcPts val="0"/>
              </a:spcAft>
              <a:buSzPts val="1800"/>
              <a:buChar char="•"/>
              <a:defRPr sz="1800" b="0"/>
            </a:lvl5pPr>
            <a:lvl6pPr marL="2743200" lvl="5" indent="-342900" algn="l" rtl="0">
              <a:spcBef>
                <a:spcPts val="360"/>
              </a:spcBef>
              <a:spcAft>
                <a:spcPts val="0"/>
              </a:spcAft>
              <a:buClr>
                <a:schemeClr val="dk2"/>
              </a:buClr>
              <a:buSzPts val="1800"/>
              <a:buChar char="•"/>
              <a:defRPr sz="1800"/>
            </a:lvl6pPr>
            <a:lvl7pPr marL="3200400" lvl="6" indent="-342900" algn="l" rtl="0">
              <a:spcBef>
                <a:spcPts val="360"/>
              </a:spcBef>
              <a:spcAft>
                <a:spcPts val="0"/>
              </a:spcAft>
              <a:buSzPts val="1800"/>
              <a:buChar char="•"/>
              <a:defRPr sz="1800"/>
            </a:lvl7pPr>
            <a:lvl8pPr marL="3657600" lvl="7" indent="-342900" algn="l" rtl="0">
              <a:spcBef>
                <a:spcPts val="360"/>
              </a:spcBef>
              <a:spcAft>
                <a:spcPts val="0"/>
              </a:spcAft>
              <a:buClr>
                <a:schemeClr val="dk2"/>
              </a:buClr>
              <a:buSzPts val="1800"/>
              <a:buChar char="•"/>
              <a:defRPr sz="1800"/>
            </a:lvl8pPr>
            <a:lvl9pPr marL="4114800" lvl="8" indent="-342900" algn="l" rtl="0">
              <a:spcBef>
                <a:spcPts val="360"/>
              </a:spcBef>
              <a:spcAft>
                <a:spcPts val="0"/>
              </a:spcAft>
              <a:buSzPts val="1800"/>
              <a:buChar char="•"/>
              <a:defRPr sz="1800"/>
            </a:lvl9pPr>
          </a:lstStyle>
          <a:p>
            <a:endParaRPr/>
          </a:p>
        </p:txBody>
      </p:sp>
      <p:sp>
        <p:nvSpPr>
          <p:cNvPr id="146" name="Google Shape;146;p22"/>
          <p:cNvSpPr txBox="1">
            <a:spLocks noGrp="1"/>
          </p:cNvSpPr>
          <p:nvPr>
            <p:ph type="body" idx="2"/>
          </p:nvPr>
        </p:nvSpPr>
        <p:spPr>
          <a:xfrm>
            <a:off x="381000" y="1657351"/>
            <a:ext cx="3612900" cy="2400300"/>
          </a:xfrm>
          <a:prstGeom prst="rect">
            <a:avLst/>
          </a:prstGeom>
          <a:noFill/>
          <a:ln>
            <a:noFill/>
          </a:ln>
        </p:spPr>
        <p:txBody>
          <a:bodyPr spcFirstLastPara="1" wrap="square" lIns="91425" tIns="45700" rIns="91425" bIns="45700" anchor="t" anchorCtr="0">
            <a:noAutofit/>
          </a:bodyPr>
          <a:lstStyle>
            <a:lvl1pPr marL="457200" lvl="0" indent="-228600" algn="ctr" rtl="0">
              <a:spcBef>
                <a:spcPts val="600"/>
              </a:spcBef>
              <a:spcAft>
                <a:spcPts val="0"/>
              </a:spcAft>
              <a:buSzPts val="1800"/>
              <a:buNone/>
              <a:defRPr sz="1800" b="0"/>
            </a:lvl1pPr>
            <a:lvl2pPr marL="914400" lvl="1" indent="-228600" algn="l" rtl="0">
              <a:spcBef>
                <a:spcPts val="600"/>
              </a:spcBef>
              <a:spcAft>
                <a:spcPts val="0"/>
              </a:spcAft>
              <a:buSzPts val="1200"/>
              <a:buNone/>
              <a:defRPr sz="1200"/>
            </a:lvl2pPr>
            <a:lvl3pPr marL="1371600" lvl="2" indent="-228600" algn="l" rtl="0">
              <a:spcBef>
                <a:spcPts val="600"/>
              </a:spcBef>
              <a:spcAft>
                <a:spcPts val="0"/>
              </a:spcAft>
              <a:buSzPts val="1000"/>
              <a:buNone/>
              <a:defRPr sz="1000"/>
            </a:lvl3pPr>
            <a:lvl4pPr marL="1828800" lvl="3" indent="-228600" algn="l" rtl="0">
              <a:spcBef>
                <a:spcPts val="600"/>
              </a:spcBef>
              <a:spcAft>
                <a:spcPts val="0"/>
              </a:spcAft>
              <a:buSzPts val="900"/>
              <a:buNone/>
              <a:defRPr sz="900"/>
            </a:lvl4pPr>
            <a:lvl5pPr marL="2286000" lvl="4" indent="-228600" algn="l" rtl="0">
              <a:spcBef>
                <a:spcPts val="600"/>
              </a:spcBef>
              <a:spcAft>
                <a:spcPts val="0"/>
              </a:spcAft>
              <a:buSzPts val="900"/>
              <a:buNone/>
              <a:defRPr sz="900"/>
            </a:lvl5pPr>
            <a:lvl6pPr marL="2743200" lvl="5" indent="-228600" algn="l" rtl="0">
              <a:spcBef>
                <a:spcPts val="180"/>
              </a:spcBef>
              <a:spcAft>
                <a:spcPts val="0"/>
              </a:spcAft>
              <a:buClr>
                <a:schemeClr val="dk2"/>
              </a:buClr>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Clr>
                <a:schemeClr val="dk2"/>
              </a:buClr>
              <a:buSzPts val="900"/>
              <a:buNone/>
              <a:defRPr sz="900"/>
            </a:lvl8pPr>
            <a:lvl9pPr marL="4114800" lvl="8" indent="-228600" algn="l" rtl="0">
              <a:spcBef>
                <a:spcPts val="180"/>
              </a:spcBef>
              <a:spcAft>
                <a:spcPts val="0"/>
              </a:spcAft>
              <a:buSzPts val="900"/>
              <a:buNone/>
              <a:defRPr sz="900"/>
            </a:lvl9pPr>
          </a:lstStyle>
          <a:p>
            <a:endParaRPr/>
          </a:p>
        </p:txBody>
      </p:sp>
      <p:sp>
        <p:nvSpPr>
          <p:cNvPr id="147" name="Google Shape;147;p22"/>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22"/>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solidFill>
                  <a:schemeClr val="dk2"/>
                </a:solidFill>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9" name="Google Shape;149;p22"/>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sz="1200" b="1">
                <a:solidFill>
                  <a:srgbClr val="9E8AD6"/>
                </a:solidFill>
                <a:latin typeface="Candara"/>
                <a:ea typeface="Candara"/>
                <a:cs typeface="Candara"/>
                <a:sym typeface="Candara"/>
              </a:defRPr>
            </a:lvl1pPr>
            <a:lvl2pPr marL="0" lvl="1" indent="0" algn="ctr" rtl="0">
              <a:spcBef>
                <a:spcPts val="0"/>
              </a:spcBef>
              <a:buNone/>
              <a:defRPr sz="1200" b="1">
                <a:solidFill>
                  <a:srgbClr val="9E8AD6"/>
                </a:solidFill>
                <a:latin typeface="Candara"/>
                <a:ea typeface="Candara"/>
                <a:cs typeface="Candara"/>
                <a:sym typeface="Candara"/>
              </a:defRPr>
            </a:lvl2pPr>
            <a:lvl3pPr marL="0" lvl="2" indent="0" algn="ctr" rtl="0">
              <a:spcBef>
                <a:spcPts val="0"/>
              </a:spcBef>
              <a:buNone/>
              <a:defRPr sz="1200" b="1">
                <a:solidFill>
                  <a:srgbClr val="9E8AD6"/>
                </a:solidFill>
                <a:latin typeface="Candara"/>
                <a:ea typeface="Candara"/>
                <a:cs typeface="Candara"/>
                <a:sym typeface="Candara"/>
              </a:defRPr>
            </a:lvl3pPr>
            <a:lvl4pPr marL="0" lvl="3" indent="0" algn="ctr" rtl="0">
              <a:spcBef>
                <a:spcPts val="0"/>
              </a:spcBef>
              <a:buNone/>
              <a:defRPr sz="1200" b="1">
                <a:solidFill>
                  <a:srgbClr val="9E8AD6"/>
                </a:solidFill>
                <a:latin typeface="Candara"/>
                <a:ea typeface="Candara"/>
                <a:cs typeface="Candara"/>
                <a:sym typeface="Candara"/>
              </a:defRPr>
            </a:lvl4pPr>
            <a:lvl5pPr marL="0" lvl="4" indent="0" algn="ctr" rtl="0">
              <a:spcBef>
                <a:spcPts val="0"/>
              </a:spcBef>
              <a:buNone/>
              <a:defRPr sz="1200" b="1">
                <a:solidFill>
                  <a:srgbClr val="9E8AD6"/>
                </a:solidFill>
                <a:latin typeface="Candara"/>
                <a:ea typeface="Candara"/>
                <a:cs typeface="Candara"/>
                <a:sym typeface="Candara"/>
              </a:defRPr>
            </a:lvl5pPr>
            <a:lvl6pPr marL="0" lvl="5" indent="0" algn="ctr" rtl="0">
              <a:spcBef>
                <a:spcPts val="0"/>
              </a:spcBef>
              <a:buNone/>
              <a:defRPr sz="1200" b="1">
                <a:solidFill>
                  <a:srgbClr val="9E8AD6"/>
                </a:solidFill>
                <a:latin typeface="Candara"/>
                <a:ea typeface="Candara"/>
                <a:cs typeface="Candara"/>
                <a:sym typeface="Candara"/>
              </a:defRPr>
            </a:lvl6pPr>
            <a:lvl7pPr marL="0" lvl="6" indent="0" algn="ctr" rtl="0">
              <a:spcBef>
                <a:spcPts val="0"/>
              </a:spcBef>
              <a:buNone/>
              <a:defRPr sz="1200" b="1">
                <a:solidFill>
                  <a:srgbClr val="9E8AD6"/>
                </a:solidFill>
                <a:latin typeface="Candara"/>
                <a:ea typeface="Candara"/>
                <a:cs typeface="Candara"/>
                <a:sym typeface="Candara"/>
              </a:defRPr>
            </a:lvl7pPr>
            <a:lvl8pPr marL="0" lvl="7" indent="0" algn="ctr" rtl="0">
              <a:spcBef>
                <a:spcPts val="0"/>
              </a:spcBef>
              <a:buNone/>
              <a:defRPr sz="1200" b="1">
                <a:solidFill>
                  <a:srgbClr val="9E8AD6"/>
                </a:solidFill>
                <a:latin typeface="Candara"/>
                <a:ea typeface="Candara"/>
                <a:cs typeface="Candara"/>
                <a:sym typeface="Candara"/>
              </a:defRPr>
            </a:lvl8pPr>
            <a:lvl9pPr marL="0" lvl="8" indent="0" algn="ctr" rtl="0">
              <a:spcBef>
                <a:spcPts val="0"/>
              </a:spcBef>
              <a:buNone/>
              <a:defRPr sz="1200" b="1">
                <a:solidFill>
                  <a:srgbClr val="9E8AD6"/>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0"/>
        <p:cNvGrpSpPr/>
        <p:nvPr/>
      </p:nvGrpSpPr>
      <p:grpSpPr>
        <a:xfrm>
          <a:off x="0" y="0"/>
          <a:ext cx="0" cy="0"/>
          <a:chOff x="0" y="0"/>
          <a:chExt cx="0" cy="0"/>
        </a:xfrm>
      </p:grpSpPr>
      <p:pic>
        <p:nvPicPr>
          <p:cNvPr id="151" name="Google Shape;151;p23" descr="Overlay-Blank.jpg"/>
          <p:cNvPicPr preferRelativeResize="0"/>
          <p:nvPr/>
        </p:nvPicPr>
        <p:blipFill rotWithShape="1">
          <a:blip r:embed="rId2">
            <a:alphaModFix/>
          </a:blip>
          <a:srcRect/>
          <a:stretch/>
        </p:blipFill>
        <p:spPr>
          <a:xfrm>
            <a:off x="0" y="0"/>
            <a:ext cx="6857999" cy="5143500"/>
          </a:xfrm>
          <a:prstGeom prst="rect">
            <a:avLst/>
          </a:prstGeom>
          <a:noFill/>
          <a:ln>
            <a:noFill/>
          </a:ln>
        </p:spPr>
      </p:pic>
      <p:sp>
        <p:nvSpPr>
          <p:cNvPr id="152" name="Google Shape;152;p23"/>
          <p:cNvSpPr txBox="1">
            <a:spLocks noGrp="1"/>
          </p:cNvSpPr>
          <p:nvPr>
            <p:ph type="title"/>
          </p:nvPr>
        </p:nvSpPr>
        <p:spPr>
          <a:xfrm>
            <a:off x="381000" y="457200"/>
            <a:ext cx="3612900" cy="11520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23"/>
          <p:cNvSpPr>
            <a:spLocks noGrp="1"/>
          </p:cNvSpPr>
          <p:nvPr>
            <p:ph type="pic" idx="2"/>
          </p:nvPr>
        </p:nvSpPr>
        <p:spPr>
          <a:xfrm>
            <a:off x="4873625" y="285750"/>
            <a:ext cx="3813300" cy="4273200"/>
          </a:xfrm>
          <a:prstGeom prst="rect">
            <a:avLst/>
          </a:prstGeom>
          <a:solidFill>
            <a:srgbClr val="D8D8D8"/>
          </a:solidFill>
          <a:ln w="101600" cap="flat" cmpd="sng">
            <a:solidFill>
              <a:srgbClr val="D0C6EB">
                <a:alpha val="40000"/>
              </a:srgbClr>
            </a:solidFill>
            <a:prstDash val="solid"/>
            <a:miter lim="800000"/>
            <a:headEnd type="none" w="sm" len="sm"/>
            <a:tailEnd type="none" w="sm" len="sm"/>
          </a:ln>
        </p:spPr>
        <p:txBody>
          <a:bodyPr spcFirstLastPara="1" wrap="square" lIns="91425" tIns="45700" rIns="91425" bIns="45700" anchor="t" anchorCtr="0">
            <a:noAutofit/>
          </a:bodyPr>
          <a:lstStyle>
            <a:lvl1pPr marR="0" lvl="0" algn="l" rtl="0">
              <a:spcBef>
                <a:spcPts val="2400"/>
              </a:spcBef>
              <a:spcAft>
                <a:spcPts val="0"/>
              </a:spcAft>
              <a:buClr>
                <a:srgbClr val="B9AAE2"/>
              </a:buClr>
              <a:buSzPts val="3200"/>
              <a:buFont typeface="Candara"/>
              <a:buNone/>
              <a:defRPr sz="3200" b="0" i="0" u="none" strike="noStrike" cap="none">
                <a:solidFill>
                  <a:schemeClr val="dk2"/>
                </a:solidFill>
                <a:latin typeface="Candara"/>
                <a:ea typeface="Candara"/>
                <a:cs typeface="Candara"/>
                <a:sym typeface="Candara"/>
              </a:defRPr>
            </a:lvl1pPr>
            <a:lvl2pPr marR="0" lvl="1" algn="l" rtl="0">
              <a:spcBef>
                <a:spcPts val="60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R="0" lvl="2" algn="l" rtl="0">
              <a:spcBef>
                <a:spcPts val="600"/>
              </a:spcBef>
              <a:spcAft>
                <a:spcPts val="0"/>
              </a:spcAft>
              <a:buClr>
                <a:srgbClr val="B9AAE2"/>
              </a:buClr>
              <a:buSzPts val="2400"/>
              <a:buFont typeface="Candara"/>
              <a:buNone/>
              <a:defRPr sz="2400" b="0" i="0" u="none" strike="noStrike" cap="none">
                <a:solidFill>
                  <a:schemeClr val="dk2"/>
                </a:solidFill>
                <a:latin typeface="Candara"/>
                <a:ea typeface="Candara"/>
                <a:cs typeface="Candara"/>
                <a:sym typeface="Candara"/>
              </a:defRPr>
            </a:lvl3pPr>
            <a:lvl4pPr marR="0" lvl="3" algn="l" rtl="0">
              <a:spcBef>
                <a:spcPts val="600"/>
              </a:spcBef>
              <a:spcAft>
                <a:spcPts val="0"/>
              </a:spcAft>
              <a:buClr>
                <a:schemeClr val="dk2"/>
              </a:buClr>
              <a:buSzPts val="2000"/>
              <a:buFont typeface="Candara"/>
              <a:buNone/>
              <a:defRPr sz="2000" b="0" i="0" u="none" strike="noStrike" cap="none">
                <a:solidFill>
                  <a:schemeClr val="dk2"/>
                </a:solidFill>
                <a:latin typeface="Candara"/>
                <a:ea typeface="Candara"/>
                <a:cs typeface="Candara"/>
                <a:sym typeface="Candara"/>
              </a:defRPr>
            </a:lvl4pPr>
            <a:lvl5pPr marR="0" lvl="4" algn="l" rtl="0">
              <a:spcBef>
                <a:spcPts val="600"/>
              </a:spcBef>
              <a:spcAft>
                <a:spcPts val="0"/>
              </a:spcAft>
              <a:buClr>
                <a:srgbClr val="B9AAE2"/>
              </a:buClr>
              <a:buSzPts val="2000"/>
              <a:buFont typeface="Candara"/>
              <a:buNone/>
              <a:defRPr sz="2000" b="0" i="0" u="none" strike="noStrike" cap="none">
                <a:solidFill>
                  <a:schemeClr val="dk2"/>
                </a:solidFill>
                <a:latin typeface="Candara"/>
                <a:ea typeface="Candara"/>
                <a:cs typeface="Candara"/>
                <a:sym typeface="Candara"/>
              </a:defRPr>
            </a:lvl5pPr>
            <a:lvl6pPr marR="0" lvl="5" algn="l" rtl="0">
              <a:spcBef>
                <a:spcPts val="400"/>
              </a:spcBef>
              <a:spcAft>
                <a:spcPts val="0"/>
              </a:spcAft>
              <a:buClr>
                <a:schemeClr val="dk2"/>
              </a:buClr>
              <a:buSzPts val="2000"/>
              <a:buFont typeface="Arial"/>
              <a:buNone/>
              <a:defRPr sz="2000" b="0" i="0" u="none" strike="noStrike" cap="none">
                <a:solidFill>
                  <a:schemeClr val="dk2"/>
                </a:solidFill>
                <a:latin typeface="Candara"/>
                <a:ea typeface="Candara"/>
                <a:cs typeface="Candara"/>
                <a:sym typeface="Candara"/>
              </a:defRPr>
            </a:lvl6pPr>
            <a:lvl7pPr marR="0" lvl="6" algn="l" rtl="0">
              <a:spcBef>
                <a:spcPts val="400"/>
              </a:spcBef>
              <a:spcAft>
                <a:spcPts val="0"/>
              </a:spcAft>
              <a:buClr>
                <a:srgbClr val="B9AAE2"/>
              </a:buClr>
              <a:buSzPts val="2000"/>
              <a:buFont typeface="Arial"/>
              <a:buNone/>
              <a:defRPr sz="2000" b="0" i="0" u="none" strike="noStrike" cap="none">
                <a:solidFill>
                  <a:schemeClr val="dk2"/>
                </a:solidFill>
                <a:latin typeface="Candara"/>
                <a:ea typeface="Candara"/>
                <a:cs typeface="Candara"/>
                <a:sym typeface="Candara"/>
              </a:defRPr>
            </a:lvl7pPr>
            <a:lvl8pPr marR="0" lvl="7" algn="l" rtl="0">
              <a:spcBef>
                <a:spcPts val="400"/>
              </a:spcBef>
              <a:spcAft>
                <a:spcPts val="0"/>
              </a:spcAft>
              <a:buClr>
                <a:schemeClr val="dk2"/>
              </a:buClr>
              <a:buSzPts val="2000"/>
              <a:buFont typeface="Arial"/>
              <a:buNone/>
              <a:defRPr sz="2000" b="0" i="0" u="none" strike="noStrike" cap="none">
                <a:solidFill>
                  <a:schemeClr val="dk2"/>
                </a:solidFill>
                <a:latin typeface="Candara"/>
                <a:ea typeface="Candara"/>
                <a:cs typeface="Candara"/>
                <a:sym typeface="Candara"/>
              </a:defRPr>
            </a:lvl8pPr>
            <a:lvl9pPr marR="0" lvl="8" algn="l" rtl="0">
              <a:spcBef>
                <a:spcPts val="400"/>
              </a:spcBef>
              <a:spcAft>
                <a:spcPts val="0"/>
              </a:spcAft>
              <a:buClr>
                <a:srgbClr val="B9AAE2"/>
              </a:buClr>
              <a:buSzPts val="2000"/>
              <a:buFont typeface="Arial"/>
              <a:buNone/>
              <a:defRPr sz="2000" b="0" i="0" u="none" strike="noStrike" cap="none">
                <a:solidFill>
                  <a:schemeClr val="dk2"/>
                </a:solidFill>
                <a:latin typeface="Candara"/>
                <a:ea typeface="Candara"/>
                <a:cs typeface="Candara"/>
                <a:sym typeface="Candara"/>
              </a:defRPr>
            </a:lvl9pPr>
          </a:lstStyle>
          <a:p>
            <a:endParaRPr/>
          </a:p>
        </p:txBody>
      </p:sp>
      <p:sp>
        <p:nvSpPr>
          <p:cNvPr id="154" name="Google Shape;154;p23"/>
          <p:cNvSpPr txBox="1">
            <a:spLocks noGrp="1"/>
          </p:cNvSpPr>
          <p:nvPr>
            <p:ph type="body" idx="1"/>
          </p:nvPr>
        </p:nvSpPr>
        <p:spPr>
          <a:xfrm>
            <a:off x="379984" y="1657349"/>
            <a:ext cx="3613800" cy="2417100"/>
          </a:xfrm>
          <a:prstGeom prst="rect">
            <a:avLst/>
          </a:prstGeom>
          <a:noFill/>
          <a:ln>
            <a:noFill/>
          </a:ln>
        </p:spPr>
        <p:txBody>
          <a:bodyPr spcFirstLastPara="1" wrap="square" lIns="91425" tIns="45700" rIns="91425" bIns="45700" anchor="t" anchorCtr="0">
            <a:noAutofit/>
          </a:bodyPr>
          <a:lstStyle>
            <a:lvl1pPr marL="457200" lvl="0" indent="-228600" algn="ctr" rtl="0">
              <a:spcBef>
                <a:spcPts val="600"/>
              </a:spcBef>
              <a:spcAft>
                <a:spcPts val="0"/>
              </a:spcAft>
              <a:buSzPts val="1800"/>
              <a:buNone/>
              <a:defRPr sz="1800" b="0">
                <a:solidFill>
                  <a:schemeClr val="dk2"/>
                </a:solidFill>
                <a:latin typeface="Candara"/>
                <a:ea typeface="Candara"/>
                <a:cs typeface="Candara"/>
                <a:sym typeface="Candara"/>
              </a:defRPr>
            </a:lvl1pPr>
            <a:lvl2pPr marL="914400" lvl="1" indent="-228600" algn="l" rtl="0">
              <a:spcBef>
                <a:spcPts val="600"/>
              </a:spcBef>
              <a:spcAft>
                <a:spcPts val="0"/>
              </a:spcAft>
              <a:buSzPts val="1200"/>
              <a:buNone/>
              <a:defRPr sz="1200"/>
            </a:lvl2pPr>
            <a:lvl3pPr marL="1371600" lvl="2" indent="-228600" algn="l" rtl="0">
              <a:spcBef>
                <a:spcPts val="600"/>
              </a:spcBef>
              <a:spcAft>
                <a:spcPts val="0"/>
              </a:spcAft>
              <a:buSzPts val="1000"/>
              <a:buNone/>
              <a:defRPr sz="1000"/>
            </a:lvl3pPr>
            <a:lvl4pPr marL="1828800" lvl="3" indent="-228600" algn="l" rtl="0">
              <a:spcBef>
                <a:spcPts val="600"/>
              </a:spcBef>
              <a:spcAft>
                <a:spcPts val="0"/>
              </a:spcAft>
              <a:buSzPts val="900"/>
              <a:buNone/>
              <a:defRPr sz="900"/>
            </a:lvl4pPr>
            <a:lvl5pPr marL="2286000" lvl="4" indent="-228600" algn="l" rtl="0">
              <a:spcBef>
                <a:spcPts val="600"/>
              </a:spcBef>
              <a:spcAft>
                <a:spcPts val="0"/>
              </a:spcAft>
              <a:buSzPts val="900"/>
              <a:buNone/>
              <a:defRPr sz="900"/>
            </a:lvl5pPr>
            <a:lvl6pPr marL="2743200" lvl="5" indent="-228600" algn="l" rtl="0">
              <a:spcBef>
                <a:spcPts val="180"/>
              </a:spcBef>
              <a:spcAft>
                <a:spcPts val="0"/>
              </a:spcAft>
              <a:buClr>
                <a:schemeClr val="dk2"/>
              </a:buClr>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Clr>
                <a:schemeClr val="dk2"/>
              </a:buClr>
              <a:buSzPts val="900"/>
              <a:buNone/>
              <a:defRPr sz="900"/>
            </a:lvl8pPr>
            <a:lvl9pPr marL="4114800" lvl="8" indent="-228600" algn="l" rtl="0">
              <a:spcBef>
                <a:spcPts val="180"/>
              </a:spcBef>
              <a:spcAft>
                <a:spcPts val="0"/>
              </a:spcAft>
              <a:buSzPts val="900"/>
              <a:buNone/>
              <a:defRPr sz="900"/>
            </a:lvl9pPr>
          </a:lstStyle>
          <a:p>
            <a:endParaRPr/>
          </a:p>
        </p:txBody>
      </p:sp>
      <p:sp>
        <p:nvSpPr>
          <p:cNvPr id="155" name="Google Shape;155;p23"/>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23"/>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23"/>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Alt.">
  <p:cSld name="Picture with Caption, Alt.">
    <p:spTree>
      <p:nvGrpSpPr>
        <p:cNvPr id="1" name="Shape 158"/>
        <p:cNvGrpSpPr/>
        <p:nvPr/>
      </p:nvGrpSpPr>
      <p:grpSpPr>
        <a:xfrm>
          <a:off x="0" y="0"/>
          <a:ext cx="0" cy="0"/>
          <a:chOff x="0" y="0"/>
          <a:chExt cx="0" cy="0"/>
        </a:xfrm>
      </p:grpSpPr>
      <p:grpSp>
        <p:nvGrpSpPr>
          <p:cNvPr id="159" name="Google Shape;159;p24"/>
          <p:cNvGrpSpPr/>
          <p:nvPr/>
        </p:nvGrpSpPr>
        <p:grpSpPr>
          <a:xfrm>
            <a:off x="4267200" y="0"/>
            <a:ext cx="4876800" cy="5143500"/>
            <a:chOff x="4267200" y="0"/>
            <a:chExt cx="4876800" cy="6858000"/>
          </a:xfrm>
        </p:grpSpPr>
        <p:pic>
          <p:nvPicPr>
            <p:cNvPr id="160" name="Google Shape;160;p24" descr="Overlay-Blank.jpg"/>
            <p:cNvPicPr preferRelativeResize="0"/>
            <p:nvPr/>
          </p:nvPicPr>
          <p:blipFill rotWithShape="1">
            <a:blip r:embed="rId2">
              <a:alphaModFix/>
            </a:blip>
            <a:srcRect l="4301" r="46875"/>
            <a:stretch/>
          </p:blipFill>
          <p:spPr>
            <a:xfrm>
              <a:off x="4495800" y="0"/>
              <a:ext cx="4648200" cy="6858000"/>
            </a:xfrm>
            <a:prstGeom prst="rect">
              <a:avLst/>
            </a:prstGeom>
            <a:noFill/>
            <a:ln>
              <a:noFill/>
            </a:ln>
          </p:spPr>
        </p:pic>
        <p:pic>
          <p:nvPicPr>
            <p:cNvPr id="161" name="Google Shape;161;p24" descr="Overlay-VerticalBridge.jpg"/>
            <p:cNvPicPr preferRelativeResize="0"/>
            <p:nvPr/>
          </p:nvPicPr>
          <p:blipFill rotWithShape="1">
            <a:blip r:embed="rId3">
              <a:alphaModFix/>
            </a:blip>
            <a:srcRect/>
            <a:stretch/>
          </p:blipFill>
          <p:spPr>
            <a:xfrm flipH="1">
              <a:off x="4267200" y="0"/>
              <a:ext cx="267891" cy="6858000"/>
            </a:xfrm>
            <a:prstGeom prst="rect">
              <a:avLst/>
            </a:prstGeom>
            <a:noFill/>
            <a:ln>
              <a:noFill/>
            </a:ln>
          </p:spPr>
        </p:pic>
      </p:grpSp>
      <p:sp>
        <p:nvSpPr>
          <p:cNvPr id="162" name="Google Shape;162;p24"/>
          <p:cNvSpPr txBox="1">
            <a:spLocks noGrp="1"/>
          </p:cNvSpPr>
          <p:nvPr>
            <p:ph type="title"/>
          </p:nvPr>
        </p:nvSpPr>
        <p:spPr>
          <a:xfrm>
            <a:off x="381000" y="457200"/>
            <a:ext cx="3612900" cy="11520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2"/>
              </a:buClr>
              <a:buSzPts val="3600"/>
              <a:buFont typeface="Candara"/>
              <a:buNone/>
              <a:defRPr sz="3600" b="0">
                <a:solidFill>
                  <a:schemeClr val="dk2"/>
                </a:solidFill>
                <a:latin typeface="Candara"/>
                <a:ea typeface="Candara"/>
                <a:cs typeface="Candara"/>
                <a:sym typeface="Candara"/>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4"/>
          <p:cNvSpPr>
            <a:spLocks noGrp="1"/>
          </p:cNvSpPr>
          <p:nvPr>
            <p:ph type="pic" idx="2"/>
          </p:nvPr>
        </p:nvSpPr>
        <p:spPr>
          <a:xfrm>
            <a:off x="4873625" y="285750"/>
            <a:ext cx="3813300" cy="4273200"/>
          </a:xfrm>
          <a:prstGeom prst="rect">
            <a:avLst/>
          </a:prstGeom>
          <a:solidFill>
            <a:srgbClr val="D8D8D8"/>
          </a:solidFill>
          <a:ln>
            <a:noFill/>
          </a:ln>
        </p:spPr>
        <p:txBody>
          <a:bodyPr spcFirstLastPara="1" wrap="square" lIns="91425" tIns="45700" rIns="91425" bIns="45700" anchor="t" anchorCtr="0">
            <a:noAutofit/>
          </a:bodyPr>
          <a:lstStyle>
            <a:lvl1pPr marR="0" lvl="0" algn="l" rtl="0">
              <a:spcBef>
                <a:spcPts val="2400"/>
              </a:spcBef>
              <a:spcAft>
                <a:spcPts val="0"/>
              </a:spcAft>
              <a:buClr>
                <a:srgbClr val="B9AAE2"/>
              </a:buClr>
              <a:buSzPts val="3200"/>
              <a:buFont typeface="Candara"/>
              <a:buNone/>
              <a:defRPr sz="3200" b="0" i="0" u="none" strike="noStrike" cap="none">
                <a:solidFill>
                  <a:schemeClr val="dk2"/>
                </a:solidFill>
                <a:latin typeface="Candara"/>
                <a:ea typeface="Candara"/>
                <a:cs typeface="Candara"/>
                <a:sym typeface="Candara"/>
              </a:defRPr>
            </a:lvl1pPr>
            <a:lvl2pPr marR="0" lvl="1" algn="l" rtl="0">
              <a:spcBef>
                <a:spcPts val="600"/>
              </a:spcBef>
              <a:spcAft>
                <a:spcPts val="0"/>
              </a:spcAft>
              <a:buClr>
                <a:schemeClr val="dk2"/>
              </a:buClr>
              <a:buSzPts val="2800"/>
              <a:buFont typeface="Candara"/>
              <a:buNone/>
              <a:defRPr sz="2800" b="0" i="0" u="none" strike="noStrike" cap="none">
                <a:solidFill>
                  <a:schemeClr val="dk2"/>
                </a:solidFill>
                <a:latin typeface="Candara"/>
                <a:ea typeface="Candara"/>
                <a:cs typeface="Candara"/>
                <a:sym typeface="Candara"/>
              </a:defRPr>
            </a:lvl2pPr>
            <a:lvl3pPr marR="0" lvl="2" algn="l" rtl="0">
              <a:spcBef>
                <a:spcPts val="600"/>
              </a:spcBef>
              <a:spcAft>
                <a:spcPts val="0"/>
              </a:spcAft>
              <a:buClr>
                <a:srgbClr val="B9AAE2"/>
              </a:buClr>
              <a:buSzPts val="2400"/>
              <a:buFont typeface="Candara"/>
              <a:buNone/>
              <a:defRPr sz="2400" b="0" i="0" u="none" strike="noStrike" cap="none">
                <a:solidFill>
                  <a:schemeClr val="dk2"/>
                </a:solidFill>
                <a:latin typeface="Candara"/>
                <a:ea typeface="Candara"/>
                <a:cs typeface="Candara"/>
                <a:sym typeface="Candara"/>
              </a:defRPr>
            </a:lvl3pPr>
            <a:lvl4pPr marR="0" lvl="3" algn="l" rtl="0">
              <a:spcBef>
                <a:spcPts val="600"/>
              </a:spcBef>
              <a:spcAft>
                <a:spcPts val="0"/>
              </a:spcAft>
              <a:buClr>
                <a:schemeClr val="dk2"/>
              </a:buClr>
              <a:buSzPts val="2000"/>
              <a:buFont typeface="Candara"/>
              <a:buNone/>
              <a:defRPr sz="2000" b="0" i="0" u="none" strike="noStrike" cap="none">
                <a:solidFill>
                  <a:schemeClr val="dk2"/>
                </a:solidFill>
                <a:latin typeface="Candara"/>
                <a:ea typeface="Candara"/>
                <a:cs typeface="Candara"/>
                <a:sym typeface="Candara"/>
              </a:defRPr>
            </a:lvl4pPr>
            <a:lvl5pPr marR="0" lvl="4" algn="l" rtl="0">
              <a:spcBef>
                <a:spcPts val="600"/>
              </a:spcBef>
              <a:spcAft>
                <a:spcPts val="0"/>
              </a:spcAft>
              <a:buClr>
                <a:srgbClr val="B9AAE2"/>
              </a:buClr>
              <a:buSzPts val="2000"/>
              <a:buFont typeface="Candara"/>
              <a:buNone/>
              <a:defRPr sz="2000" b="0" i="0" u="none" strike="noStrike" cap="none">
                <a:solidFill>
                  <a:schemeClr val="dk2"/>
                </a:solidFill>
                <a:latin typeface="Candara"/>
                <a:ea typeface="Candara"/>
                <a:cs typeface="Candara"/>
                <a:sym typeface="Candara"/>
              </a:defRPr>
            </a:lvl5pPr>
            <a:lvl6pPr marR="0" lvl="5" algn="l" rtl="0">
              <a:spcBef>
                <a:spcPts val="400"/>
              </a:spcBef>
              <a:spcAft>
                <a:spcPts val="0"/>
              </a:spcAft>
              <a:buClr>
                <a:schemeClr val="dk2"/>
              </a:buClr>
              <a:buSzPts val="2000"/>
              <a:buFont typeface="Arial"/>
              <a:buNone/>
              <a:defRPr sz="2000" b="0" i="0" u="none" strike="noStrike" cap="none">
                <a:solidFill>
                  <a:schemeClr val="dk2"/>
                </a:solidFill>
                <a:latin typeface="Candara"/>
                <a:ea typeface="Candara"/>
                <a:cs typeface="Candara"/>
                <a:sym typeface="Candara"/>
              </a:defRPr>
            </a:lvl6pPr>
            <a:lvl7pPr marR="0" lvl="6" algn="l" rtl="0">
              <a:spcBef>
                <a:spcPts val="400"/>
              </a:spcBef>
              <a:spcAft>
                <a:spcPts val="0"/>
              </a:spcAft>
              <a:buClr>
                <a:srgbClr val="B9AAE2"/>
              </a:buClr>
              <a:buSzPts val="2000"/>
              <a:buFont typeface="Arial"/>
              <a:buNone/>
              <a:defRPr sz="2000" b="0" i="0" u="none" strike="noStrike" cap="none">
                <a:solidFill>
                  <a:schemeClr val="dk2"/>
                </a:solidFill>
                <a:latin typeface="Candara"/>
                <a:ea typeface="Candara"/>
                <a:cs typeface="Candara"/>
                <a:sym typeface="Candara"/>
              </a:defRPr>
            </a:lvl7pPr>
            <a:lvl8pPr marR="0" lvl="7" algn="l" rtl="0">
              <a:spcBef>
                <a:spcPts val="400"/>
              </a:spcBef>
              <a:spcAft>
                <a:spcPts val="0"/>
              </a:spcAft>
              <a:buClr>
                <a:schemeClr val="dk2"/>
              </a:buClr>
              <a:buSzPts val="2000"/>
              <a:buFont typeface="Arial"/>
              <a:buNone/>
              <a:defRPr sz="2000" b="0" i="0" u="none" strike="noStrike" cap="none">
                <a:solidFill>
                  <a:schemeClr val="dk2"/>
                </a:solidFill>
                <a:latin typeface="Candara"/>
                <a:ea typeface="Candara"/>
                <a:cs typeface="Candara"/>
                <a:sym typeface="Candara"/>
              </a:defRPr>
            </a:lvl8pPr>
            <a:lvl9pPr marR="0" lvl="8" algn="l" rtl="0">
              <a:spcBef>
                <a:spcPts val="400"/>
              </a:spcBef>
              <a:spcAft>
                <a:spcPts val="0"/>
              </a:spcAft>
              <a:buClr>
                <a:srgbClr val="B9AAE2"/>
              </a:buClr>
              <a:buSzPts val="2000"/>
              <a:buFont typeface="Arial"/>
              <a:buNone/>
              <a:defRPr sz="2000" b="0" i="0" u="none" strike="noStrike" cap="none">
                <a:solidFill>
                  <a:schemeClr val="dk2"/>
                </a:solidFill>
                <a:latin typeface="Candara"/>
                <a:ea typeface="Candara"/>
                <a:cs typeface="Candara"/>
                <a:sym typeface="Candara"/>
              </a:defRPr>
            </a:lvl9pPr>
          </a:lstStyle>
          <a:p>
            <a:endParaRPr/>
          </a:p>
        </p:txBody>
      </p:sp>
      <p:sp>
        <p:nvSpPr>
          <p:cNvPr id="164" name="Google Shape;164;p24"/>
          <p:cNvSpPr txBox="1">
            <a:spLocks noGrp="1"/>
          </p:cNvSpPr>
          <p:nvPr>
            <p:ph type="body" idx="1"/>
          </p:nvPr>
        </p:nvSpPr>
        <p:spPr>
          <a:xfrm>
            <a:off x="379984" y="1657349"/>
            <a:ext cx="3613800" cy="2417100"/>
          </a:xfrm>
          <a:prstGeom prst="rect">
            <a:avLst/>
          </a:prstGeom>
          <a:noFill/>
          <a:ln>
            <a:noFill/>
          </a:ln>
        </p:spPr>
        <p:txBody>
          <a:bodyPr spcFirstLastPara="1" wrap="square" lIns="91425" tIns="45700" rIns="91425" bIns="45700" anchor="t" anchorCtr="0">
            <a:noAutofit/>
          </a:bodyPr>
          <a:lstStyle>
            <a:lvl1pPr marL="457200" lvl="0" indent="-228600" algn="ctr" rtl="0">
              <a:spcBef>
                <a:spcPts val="600"/>
              </a:spcBef>
              <a:spcAft>
                <a:spcPts val="0"/>
              </a:spcAft>
              <a:buSzPts val="1800"/>
              <a:buNone/>
              <a:defRPr sz="1800" b="0">
                <a:solidFill>
                  <a:schemeClr val="dk2"/>
                </a:solidFill>
                <a:latin typeface="Candara"/>
                <a:ea typeface="Candara"/>
                <a:cs typeface="Candara"/>
                <a:sym typeface="Candara"/>
              </a:defRPr>
            </a:lvl1pPr>
            <a:lvl2pPr marL="914400" lvl="1" indent="-228600" algn="l" rtl="0">
              <a:spcBef>
                <a:spcPts val="600"/>
              </a:spcBef>
              <a:spcAft>
                <a:spcPts val="0"/>
              </a:spcAft>
              <a:buSzPts val="1200"/>
              <a:buNone/>
              <a:defRPr sz="1200"/>
            </a:lvl2pPr>
            <a:lvl3pPr marL="1371600" lvl="2" indent="-228600" algn="l" rtl="0">
              <a:spcBef>
                <a:spcPts val="600"/>
              </a:spcBef>
              <a:spcAft>
                <a:spcPts val="0"/>
              </a:spcAft>
              <a:buSzPts val="1000"/>
              <a:buNone/>
              <a:defRPr sz="1000"/>
            </a:lvl3pPr>
            <a:lvl4pPr marL="1828800" lvl="3" indent="-228600" algn="l" rtl="0">
              <a:spcBef>
                <a:spcPts val="600"/>
              </a:spcBef>
              <a:spcAft>
                <a:spcPts val="0"/>
              </a:spcAft>
              <a:buSzPts val="900"/>
              <a:buNone/>
              <a:defRPr sz="900"/>
            </a:lvl4pPr>
            <a:lvl5pPr marL="2286000" lvl="4" indent="-228600" algn="l" rtl="0">
              <a:spcBef>
                <a:spcPts val="600"/>
              </a:spcBef>
              <a:spcAft>
                <a:spcPts val="0"/>
              </a:spcAft>
              <a:buSzPts val="900"/>
              <a:buNone/>
              <a:defRPr sz="900"/>
            </a:lvl5pPr>
            <a:lvl6pPr marL="2743200" lvl="5" indent="-228600" algn="l" rtl="0">
              <a:spcBef>
                <a:spcPts val="180"/>
              </a:spcBef>
              <a:spcAft>
                <a:spcPts val="0"/>
              </a:spcAft>
              <a:buClr>
                <a:schemeClr val="dk2"/>
              </a:buClr>
              <a:buSzPts val="900"/>
              <a:buNone/>
              <a:defRPr sz="900"/>
            </a:lvl6pPr>
            <a:lvl7pPr marL="3200400" lvl="6" indent="-228600" algn="l" rtl="0">
              <a:spcBef>
                <a:spcPts val="180"/>
              </a:spcBef>
              <a:spcAft>
                <a:spcPts val="0"/>
              </a:spcAft>
              <a:buSzPts val="900"/>
              <a:buNone/>
              <a:defRPr sz="900"/>
            </a:lvl7pPr>
            <a:lvl8pPr marL="3657600" lvl="7" indent="-228600" algn="l" rtl="0">
              <a:spcBef>
                <a:spcPts val="180"/>
              </a:spcBef>
              <a:spcAft>
                <a:spcPts val="0"/>
              </a:spcAft>
              <a:buClr>
                <a:schemeClr val="dk2"/>
              </a:buClr>
              <a:buSzPts val="900"/>
              <a:buNone/>
              <a:defRPr sz="900"/>
            </a:lvl8pPr>
            <a:lvl9pPr marL="4114800" lvl="8" indent="-228600" algn="l" rtl="0">
              <a:spcBef>
                <a:spcPts val="180"/>
              </a:spcBef>
              <a:spcAft>
                <a:spcPts val="0"/>
              </a:spcAft>
              <a:buSzPts val="900"/>
              <a:buNone/>
              <a:defRPr sz="900"/>
            </a:lvl9pPr>
          </a:lstStyle>
          <a:p>
            <a:endParaRPr/>
          </a:p>
        </p:txBody>
      </p:sp>
      <p:sp>
        <p:nvSpPr>
          <p:cNvPr id="165" name="Google Shape;165;p24"/>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24"/>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7" name="Google Shape;167;p24"/>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8"/>
        <p:cNvGrpSpPr/>
        <p:nvPr/>
      </p:nvGrpSpPr>
      <p:grpSpPr>
        <a:xfrm>
          <a:off x="0" y="0"/>
          <a:ext cx="0" cy="0"/>
          <a:chOff x="0" y="0"/>
          <a:chExt cx="0" cy="0"/>
        </a:xfrm>
      </p:grpSpPr>
      <p:grpSp>
        <p:nvGrpSpPr>
          <p:cNvPr id="169" name="Google Shape;169;p25"/>
          <p:cNvGrpSpPr/>
          <p:nvPr/>
        </p:nvGrpSpPr>
        <p:grpSpPr>
          <a:xfrm>
            <a:off x="0" y="1029488"/>
            <a:ext cx="9144000" cy="4114013"/>
            <a:chOff x="0" y="1372650"/>
            <a:chExt cx="9144000" cy="5485351"/>
          </a:xfrm>
        </p:grpSpPr>
        <p:pic>
          <p:nvPicPr>
            <p:cNvPr id="170" name="Google Shape;170;p25" descr="Overlay-Blank.jpg"/>
            <p:cNvPicPr preferRelativeResize="0"/>
            <p:nvPr/>
          </p:nvPicPr>
          <p:blipFill rotWithShape="1">
            <a:blip r:embed="rId2">
              <a:alphaModFix/>
            </a:blip>
            <a:srcRect t="23330"/>
            <a:stretch/>
          </p:blipFill>
          <p:spPr>
            <a:xfrm>
              <a:off x="0" y="1600200"/>
              <a:ext cx="9144000" cy="5257801"/>
            </a:xfrm>
            <a:prstGeom prst="rect">
              <a:avLst/>
            </a:prstGeom>
            <a:noFill/>
            <a:ln>
              <a:noFill/>
            </a:ln>
          </p:spPr>
        </p:pic>
        <p:pic>
          <p:nvPicPr>
            <p:cNvPr id="171" name="Google Shape;171;p25" descr="Overlay-HorizontalBridge.jpg"/>
            <p:cNvPicPr preferRelativeResize="0"/>
            <p:nvPr/>
          </p:nvPicPr>
          <p:blipFill rotWithShape="1">
            <a:blip r:embed="rId3">
              <a:alphaModFix/>
            </a:blip>
            <a:srcRect/>
            <a:stretch/>
          </p:blipFill>
          <p:spPr>
            <a:xfrm>
              <a:off x="0" y="1372650"/>
              <a:ext cx="9144000" cy="267891"/>
            </a:xfrm>
            <a:prstGeom prst="rect">
              <a:avLst/>
            </a:prstGeom>
            <a:noFill/>
            <a:ln>
              <a:noFill/>
            </a:ln>
          </p:spPr>
        </p:pic>
      </p:grpSp>
      <p:sp>
        <p:nvSpPr>
          <p:cNvPr id="172" name="Google Shape;172;p25"/>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lvl="0" algn="ctr" rtl="0">
              <a:lnSpc>
                <a:spcPct val="333333"/>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25"/>
          <p:cNvSpPr txBox="1">
            <a:spLocks noGrp="1"/>
          </p:cNvSpPr>
          <p:nvPr>
            <p:ph type="body" idx="1"/>
          </p:nvPr>
        </p:nvSpPr>
        <p:spPr>
          <a:xfrm rot="5400000">
            <a:off x="2968949" y="-855626"/>
            <a:ext cx="3217200" cy="7570800"/>
          </a:xfrm>
          <a:prstGeom prst="rect">
            <a:avLst/>
          </a:prstGeom>
          <a:noFill/>
          <a:ln>
            <a:noFill/>
          </a:ln>
        </p:spPr>
        <p:txBody>
          <a:bodyPr spcFirstLastPara="1" wrap="square" lIns="91425" tIns="45700" rIns="91425" bIns="45700" anchor="t" anchorCtr="0">
            <a:noAutofit/>
          </a:bodyPr>
          <a:lstStyle>
            <a:lvl1pPr marL="457200" lvl="0" indent="-342900" algn="l" rtl="0">
              <a:spcBef>
                <a:spcPts val="240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55600" algn="l" rtl="0">
              <a:spcBef>
                <a:spcPts val="600"/>
              </a:spcBef>
              <a:spcAft>
                <a:spcPts val="0"/>
              </a:spcAft>
              <a:buSzPts val="2000"/>
              <a:buChar char="•"/>
              <a:defRPr/>
            </a:lvl5pPr>
            <a:lvl6pPr marL="2743200" lvl="5" indent="-342900" algn="l" rtl="0">
              <a:spcBef>
                <a:spcPts val="360"/>
              </a:spcBef>
              <a:spcAft>
                <a:spcPts val="0"/>
              </a:spcAft>
              <a:buClr>
                <a:schemeClr val="dk2"/>
              </a:buClr>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Clr>
                <a:schemeClr val="dk2"/>
              </a:buClr>
              <a:buSzPts val="1800"/>
              <a:buChar char="•"/>
              <a:defRPr/>
            </a:lvl8pPr>
            <a:lvl9pPr marL="4114800" lvl="8" indent="-342900" algn="l" rtl="0">
              <a:spcBef>
                <a:spcPts val="360"/>
              </a:spcBef>
              <a:spcAft>
                <a:spcPts val="0"/>
              </a:spcAft>
              <a:buSzPts val="1800"/>
              <a:buChar char="•"/>
              <a:defRPr/>
            </a:lvl9pPr>
          </a:lstStyle>
          <a:p>
            <a:endParaRPr/>
          </a:p>
        </p:txBody>
      </p:sp>
      <p:sp>
        <p:nvSpPr>
          <p:cNvPr id="174" name="Google Shape;174;p25"/>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5" name="Google Shape;175;p25"/>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6" name="Google Shape;176;p25"/>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grpSp>
        <p:nvGrpSpPr>
          <p:cNvPr id="178" name="Google Shape;178;p26"/>
          <p:cNvGrpSpPr/>
          <p:nvPr/>
        </p:nvGrpSpPr>
        <p:grpSpPr>
          <a:xfrm>
            <a:off x="0" y="0"/>
            <a:ext cx="7696200" cy="5143500"/>
            <a:chOff x="0" y="0"/>
            <a:chExt cx="7696200" cy="6858000"/>
          </a:xfrm>
        </p:grpSpPr>
        <p:pic>
          <p:nvPicPr>
            <p:cNvPr id="179" name="Google Shape;179;p26" descr="Overlay-Blank.jpg"/>
            <p:cNvPicPr preferRelativeResize="0"/>
            <p:nvPr/>
          </p:nvPicPr>
          <p:blipFill rotWithShape="1">
            <a:blip r:embed="rId2">
              <a:alphaModFix/>
            </a:blip>
            <a:srcRect l="1469" r="16864"/>
            <a:stretch/>
          </p:blipFill>
          <p:spPr>
            <a:xfrm>
              <a:off x="0" y="0"/>
              <a:ext cx="7467599" cy="6858000"/>
            </a:xfrm>
            <a:prstGeom prst="rect">
              <a:avLst/>
            </a:prstGeom>
            <a:noFill/>
            <a:ln>
              <a:noFill/>
            </a:ln>
          </p:spPr>
        </p:pic>
        <p:pic>
          <p:nvPicPr>
            <p:cNvPr id="180" name="Google Shape;180;p26" descr="Overlay-VerticalBridge.jpg"/>
            <p:cNvPicPr preferRelativeResize="0"/>
            <p:nvPr/>
          </p:nvPicPr>
          <p:blipFill rotWithShape="1">
            <a:blip r:embed="rId3">
              <a:alphaModFix/>
            </a:blip>
            <a:srcRect/>
            <a:stretch/>
          </p:blipFill>
          <p:spPr>
            <a:xfrm>
              <a:off x="7428309" y="0"/>
              <a:ext cx="267891" cy="6858000"/>
            </a:xfrm>
            <a:prstGeom prst="rect">
              <a:avLst/>
            </a:prstGeom>
            <a:noFill/>
            <a:ln>
              <a:noFill/>
            </a:ln>
          </p:spPr>
        </p:pic>
      </p:grpSp>
      <p:sp>
        <p:nvSpPr>
          <p:cNvPr id="181" name="Google Shape;181;p26"/>
          <p:cNvSpPr txBox="1">
            <a:spLocks noGrp="1"/>
          </p:cNvSpPr>
          <p:nvPr>
            <p:ph type="title"/>
          </p:nvPr>
        </p:nvSpPr>
        <p:spPr>
          <a:xfrm rot="5400000">
            <a:off x="6207300" y="1698451"/>
            <a:ext cx="4273200" cy="1447800"/>
          </a:xfrm>
          <a:prstGeom prst="rect">
            <a:avLst/>
          </a:prstGeom>
          <a:noFill/>
          <a:ln>
            <a:noFill/>
          </a:ln>
        </p:spPr>
        <p:txBody>
          <a:bodyPr spcFirstLastPara="1" wrap="square" lIns="91425" tIns="45700" rIns="91425" bIns="45700" anchor="ctr" anchorCtr="0">
            <a:noAutofit/>
          </a:bodyPr>
          <a:lstStyle>
            <a:lvl1pPr lvl="0" algn="ctr" rtl="0">
              <a:lnSpc>
                <a:spcPct val="333333"/>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2" name="Google Shape;182;p26"/>
          <p:cNvSpPr txBox="1">
            <a:spLocks noGrp="1"/>
          </p:cNvSpPr>
          <p:nvPr>
            <p:ph type="body" idx="1"/>
          </p:nvPr>
        </p:nvSpPr>
        <p:spPr>
          <a:xfrm rot="5400000">
            <a:off x="1597200" y="-930449"/>
            <a:ext cx="4273200" cy="6705600"/>
          </a:xfrm>
          <a:prstGeom prst="rect">
            <a:avLst/>
          </a:prstGeom>
          <a:noFill/>
          <a:ln>
            <a:noFill/>
          </a:ln>
        </p:spPr>
        <p:txBody>
          <a:bodyPr spcFirstLastPara="1" wrap="square" lIns="91425" tIns="45700" rIns="91425" bIns="45700" anchor="t" anchorCtr="0">
            <a:noAutofit/>
          </a:bodyPr>
          <a:lstStyle>
            <a:lvl1pPr marL="457200" lvl="0" indent="-342900" algn="l" rtl="0">
              <a:spcBef>
                <a:spcPts val="2400"/>
              </a:spcBef>
              <a:spcAft>
                <a:spcPts val="0"/>
              </a:spcAft>
              <a:buSzPts val="1800"/>
              <a:buChar char="•"/>
              <a:defRPr/>
            </a:lvl1pPr>
            <a:lvl2pPr marL="914400" lvl="1" indent="-342900" algn="l" rtl="0">
              <a:spcBef>
                <a:spcPts val="600"/>
              </a:spcBef>
              <a:spcAft>
                <a:spcPts val="0"/>
              </a:spcAft>
              <a:buSzPts val="1800"/>
              <a:buChar char="•"/>
              <a:defRPr/>
            </a:lvl2pPr>
            <a:lvl3pPr marL="1371600" lvl="2" indent="-342900" algn="l" rtl="0">
              <a:spcBef>
                <a:spcPts val="600"/>
              </a:spcBef>
              <a:spcAft>
                <a:spcPts val="0"/>
              </a:spcAft>
              <a:buSzPts val="1800"/>
              <a:buChar char="•"/>
              <a:defRPr/>
            </a:lvl3pPr>
            <a:lvl4pPr marL="1828800" lvl="3" indent="-342900" algn="l" rtl="0">
              <a:spcBef>
                <a:spcPts val="600"/>
              </a:spcBef>
              <a:spcAft>
                <a:spcPts val="0"/>
              </a:spcAft>
              <a:buSzPts val="1800"/>
              <a:buChar char="•"/>
              <a:defRPr/>
            </a:lvl4pPr>
            <a:lvl5pPr marL="2286000" lvl="4" indent="-355600" algn="l" rtl="0">
              <a:spcBef>
                <a:spcPts val="600"/>
              </a:spcBef>
              <a:spcAft>
                <a:spcPts val="0"/>
              </a:spcAft>
              <a:buSzPts val="2000"/>
              <a:buChar char="•"/>
              <a:defRPr/>
            </a:lvl5pPr>
            <a:lvl6pPr marL="2743200" lvl="5" indent="-342900" algn="l" rtl="0">
              <a:spcBef>
                <a:spcPts val="360"/>
              </a:spcBef>
              <a:spcAft>
                <a:spcPts val="0"/>
              </a:spcAft>
              <a:buClr>
                <a:schemeClr val="dk2"/>
              </a:buClr>
              <a:buSzPts val="1800"/>
              <a:buChar char="•"/>
              <a:defRPr/>
            </a:lvl6pPr>
            <a:lvl7pPr marL="3200400" lvl="6" indent="-342900" algn="l" rtl="0">
              <a:spcBef>
                <a:spcPts val="360"/>
              </a:spcBef>
              <a:spcAft>
                <a:spcPts val="0"/>
              </a:spcAft>
              <a:buSzPts val="1800"/>
              <a:buChar char="•"/>
              <a:defRPr/>
            </a:lvl7pPr>
            <a:lvl8pPr marL="3657600" lvl="7" indent="-342900" algn="l" rtl="0">
              <a:spcBef>
                <a:spcPts val="360"/>
              </a:spcBef>
              <a:spcAft>
                <a:spcPts val="0"/>
              </a:spcAft>
              <a:buClr>
                <a:schemeClr val="dk2"/>
              </a:buClr>
              <a:buSzPts val="1800"/>
              <a:buChar char="•"/>
              <a:defRPr/>
            </a:lvl8pPr>
            <a:lvl9pPr marL="4114800" lvl="8" indent="-342900" algn="l" rtl="0">
              <a:spcBef>
                <a:spcPts val="360"/>
              </a:spcBef>
              <a:spcAft>
                <a:spcPts val="0"/>
              </a:spcAft>
              <a:buSzPts val="1800"/>
              <a:buChar char="•"/>
              <a:defRPr/>
            </a:lvl9pPr>
          </a:lstStyle>
          <a:p>
            <a:endParaRPr/>
          </a:p>
        </p:txBody>
      </p:sp>
      <p:sp>
        <p:nvSpPr>
          <p:cNvPr id="183" name="Google Shape;183;p26"/>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4" name="Google Shape;184;p26"/>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5" name="Google Shape;185;p26"/>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5">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lvl1pPr marR="0" lvl="0" algn="ctr" rtl="0">
              <a:lnSpc>
                <a:spcPct val="111111"/>
              </a:lnSpc>
              <a:spcBef>
                <a:spcPts val="0"/>
              </a:spcBef>
              <a:spcAft>
                <a:spcPts val="0"/>
              </a:spcAft>
              <a:buClr>
                <a:schemeClr val="dk2"/>
              </a:buClr>
              <a:buSzPts val="5400"/>
              <a:buFont typeface="Candara"/>
              <a:buNone/>
              <a:defRPr sz="5400" b="0" i="0" u="none" strike="noStrike" cap="none">
                <a:solidFill>
                  <a:schemeClr val="dk2"/>
                </a:solidFill>
                <a:latin typeface="Candara"/>
                <a:ea typeface="Candara"/>
                <a:cs typeface="Candara"/>
                <a:sym typeface="Candar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792162" y="1321174"/>
            <a:ext cx="7570800" cy="321720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2400"/>
              </a:spcBef>
              <a:spcAft>
                <a:spcPts val="0"/>
              </a:spcAft>
              <a:buClr>
                <a:srgbClr val="B9AAE2"/>
              </a:buClr>
              <a:buSzPts val="2800"/>
              <a:buFont typeface="Candara"/>
              <a:buChar char="•"/>
              <a:defRPr sz="2800" b="0" i="0" u="none" strike="noStrike" cap="none">
                <a:solidFill>
                  <a:schemeClr val="dk2"/>
                </a:solidFill>
                <a:latin typeface="Candara"/>
                <a:ea typeface="Candara"/>
                <a:cs typeface="Candara"/>
                <a:sym typeface="Candara"/>
              </a:defRPr>
            </a:lvl1pPr>
            <a:lvl2pPr marL="914400" marR="0" lvl="1" indent="-393700" algn="l" rtl="0">
              <a:spcBef>
                <a:spcPts val="600"/>
              </a:spcBef>
              <a:spcAft>
                <a:spcPts val="0"/>
              </a:spcAft>
              <a:buClr>
                <a:schemeClr val="dk2"/>
              </a:buClr>
              <a:buSzPts val="2600"/>
              <a:buFont typeface="Candara"/>
              <a:buChar char="•"/>
              <a:defRPr sz="2600" b="0" i="0" u="none" strike="noStrike" cap="none">
                <a:solidFill>
                  <a:schemeClr val="dk2"/>
                </a:solidFill>
                <a:latin typeface="Candara"/>
                <a:ea typeface="Candara"/>
                <a:cs typeface="Candara"/>
                <a:sym typeface="Candara"/>
              </a:defRPr>
            </a:lvl2pPr>
            <a:lvl3pPr marL="1371600" marR="0" lvl="2" indent="-381000" algn="l" rtl="0">
              <a:spcBef>
                <a:spcPts val="600"/>
              </a:spcBef>
              <a:spcAft>
                <a:spcPts val="0"/>
              </a:spcAft>
              <a:buClr>
                <a:srgbClr val="B9AAE2"/>
              </a:buClr>
              <a:buSzPts val="2400"/>
              <a:buFont typeface="Candara"/>
              <a:buChar char="•"/>
              <a:defRPr sz="2400" b="0" i="0" u="none" strike="noStrike" cap="none">
                <a:solidFill>
                  <a:schemeClr val="dk2"/>
                </a:solidFill>
                <a:latin typeface="Candara"/>
                <a:ea typeface="Candara"/>
                <a:cs typeface="Candara"/>
                <a:sym typeface="Candara"/>
              </a:defRPr>
            </a:lvl3pPr>
            <a:lvl4pPr marL="1828800" marR="0" lvl="3" indent="-368300" algn="l" rtl="0">
              <a:spcBef>
                <a:spcPts val="600"/>
              </a:spcBef>
              <a:spcAft>
                <a:spcPts val="0"/>
              </a:spcAft>
              <a:buClr>
                <a:schemeClr val="dk2"/>
              </a:buClr>
              <a:buSzPts val="2200"/>
              <a:buFont typeface="Candara"/>
              <a:buChar char="•"/>
              <a:defRPr sz="2200" b="0" i="0" u="none" strike="noStrike" cap="none">
                <a:solidFill>
                  <a:schemeClr val="dk2"/>
                </a:solidFill>
                <a:latin typeface="Candara"/>
                <a:ea typeface="Candara"/>
                <a:cs typeface="Candara"/>
                <a:sym typeface="Candara"/>
              </a:defRPr>
            </a:lvl4pPr>
            <a:lvl5pPr marL="2286000" marR="0" lvl="4" indent="-355600" algn="l" rtl="0">
              <a:spcBef>
                <a:spcPts val="600"/>
              </a:spcBef>
              <a:spcAft>
                <a:spcPts val="0"/>
              </a:spcAft>
              <a:buClr>
                <a:srgbClr val="B9AAE2"/>
              </a:buClr>
              <a:buSzPts val="2000"/>
              <a:buFont typeface="Candara"/>
              <a:buChar char="•"/>
              <a:defRPr sz="2000" b="0" i="0" u="none" strike="noStrike" cap="none">
                <a:solidFill>
                  <a:schemeClr val="dk2"/>
                </a:solidFill>
                <a:latin typeface="Candara"/>
                <a:ea typeface="Candara"/>
                <a:cs typeface="Candara"/>
                <a:sym typeface="Candara"/>
              </a:defRPr>
            </a:lvl5pPr>
            <a:lvl6pPr marL="2743200" marR="0" lvl="5" indent="-355600" algn="l" rtl="0">
              <a:spcBef>
                <a:spcPts val="400"/>
              </a:spcBef>
              <a:spcAft>
                <a:spcPts val="0"/>
              </a:spcAft>
              <a:buClr>
                <a:schemeClr val="dk2"/>
              </a:buClr>
              <a:buSzPts val="2000"/>
              <a:buFont typeface="Arial"/>
              <a:buChar char="•"/>
              <a:defRPr sz="2000" b="0" i="0" u="none" strike="noStrike" cap="none">
                <a:solidFill>
                  <a:schemeClr val="dk2"/>
                </a:solidFill>
                <a:latin typeface="Candara"/>
                <a:ea typeface="Candara"/>
                <a:cs typeface="Candara"/>
                <a:sym typeface="Candara"/>
              </a:defRPr>
            </a:lvl6pPr>
            <a:lvl7pPr marL="3200400" marR="0" lvl="6" indent="-355600" algn="l" rtl="0">
              <a:spcBef>
                <a:spcPts val="400"/>
              </a:spcBef>
              <a:spcAft>
                <a:spcPts val="0"/>
              </a:spcAft>
              <a:buClr>
                <a:srgbClr val="B9AAE2"/>
              </a:buClr>
              <a:buSzPts val="2000"/>
              <a:buFont typeface="Arial"/>
              <a:buChar char="•"/>
              <a:defRPr sz="2000" b="0" i="0" u="none" strike="noStrike" cap="none">
                <a:solidFill>
                  <a:schemeClr val="dk2"/>
                </a:solidFill>
                <a:latin typeface="Candara"/>
                <a:ea typeface="Candara"/>
                <a:cs typeface="Candara"/>
                <a:sym typeface="Candara"/>
              </a:defRPr>
            </a:lvl7pPr>
            <a:lvl8pPr marL="3657600" marR="0" lvl="7" indent="-355600" algn="l" rtl="0">
              <a:spcBef>
                <a:spcPts val="400"/>
              </a:spcBef>
              <a:spcAft>
                <a:spcPts val="0"/>
              </a:spcAft>
              <a:buClr>
                <a:schemeClr val="dk2"/>
              </a:buClr>
              <a:buSzPts val="2000"/>
              <a:buFont typeface="Arial"/>
              <a:buChar char="•"/>
              <a:defRPr sz="2000" b="0" i="0" u="none" strike="noStrike" cap="none">
                <a:solidFill>
                  <a:schemeClr val="dk2"/>
                </a:solidFill>
                <a:latin typeface="Candara"/>
                <a:ea typeface="Candara"/>
                <a:cs typeface="Candara"/>
                <a:sym typeface="Candara"/>
              </a:defRPr>
            </a:lvl8pPr>
            <a:lvl9pPr marL="4114800" marR="0" lvl="8" indent="-355600" algn="l" rtl="0">
              <a:spcBef>
                <a:spcPts val="400"/>
              </a:spcBef>
              <a:spcAft>
                <a:spcPts val="0"/>
              </a:spcAft>
              <a:buClr>
                <a:srgbClr val="B9AAE2"/>
              </a:buClr>
              <a:buSzPts val="2000"/>
              <a:buFont typeface="Arial"/>
              <a:buChar char="•"/>
              <a:defRPr sz="2000" b="0" i="0" u="none" strike="noStrike" cap="none">
                <a:solidFill>
                  <a:schemeClr val="dk2"/>
                </a:solidFill>
                <a:latin typeface="Candara"/>
                <a:ea typeface="Candara"/>
                <a:cs typeface="Candara"/>
                <a:sym typeface="Candara"/>
              </a:defRPr>
            </a:lvl9pPr>
          </a:lstStyle>
          <a:p>
            <a:endParaRPr/>
          </a:p>
        </p:txBody>
      </p:sp>
      <p:sp>
        <p:nvSpPr>
          <p:cNvPr id="53" name="Google Shape;53;p13"/>
          <p:cNvSpPr txBox="1">
            <a:spLocks noGrp="1"/>
          </p:cNvSpPr>
          <p:nvPr>
            <p:ph type="dt" idx="10"/>
          </p:nvPr>
        </p:nvSpPr>
        <p:spPr>
          <a:xfrm>
            <a:off x="6651812" y="4767263"/>
            <a:ext cx="2133600" cy="27390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200" b="1" i="0" u="none" strike="noStrike" cap="none">
                <a:solidFill>
                  <a:srgbClr val="9E8AD6"/>
                </a:solidFill>
                <a:latin typeface="Candara"/>
                <a:ea typeface="Candara"/>
                <a:cs typeface="Candara"/>
                <a:sym typeface="Candara"/>
              </a:defRPr>
            </a:lvl1pPr>
            <a:lvl2pPr marR="0" lvl="1"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2pPr>
            <a:lvl3pPr marR="0" lvl="2"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3pPr>
            <a:lvl4pPr marR="0" lvl="3"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4pPr>
            <a:lvl5pPr marR="0" lvl="4"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5pPr>
            <a:lvl6pPr marR="0" lvl="5"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6pPr>
            <a:lvl7pPr marR="0" lvl="6"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7pPr>
            <a:lvl8pPr marR="0" lvl="7"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8pPr>
            <a:lvl9pPr marR="0" lvl="8"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9pPr>
          </a:lstStyle>
          <a:p>
            <a:endParaRPr/>
          </a:p>
        </p:txBody>
      </p:sp>
      <p:sp>
        <p:nvSpPr>
          <p:cNvPr id="54" name="Google Shape;54;p13"/>
          <p:cNvSpPr txBox="1">
            <a:spLocks noGrp="1"/>
          </p:cNvSpPr>
          <p:nvPr>
            <p:ph type="sldNum" idx="12"/>
          </p:nvPr>
        </p:nvSpPr>
        <p:spPr>
          <a:xfrm>
            <a:off x="4267200" y="4767263"/>
            <a:ext cx="60960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1" i="0" u="none" strike="noStrike" cap="none">
                <a:solidFill>
                  <a:srgbClr val="9E8AD6"/>
                </a:solidFill>
                <a:latin typeface="Candara"/>
                <a:ea typeface="Candara"/>
                <a:cs typeface="Candara"/>
                <a:sym typeface="Candara"/>
              </a:defRPr>
            </a:lvl1pPr>
            <a:lvl2pPr marL="0" marR="0" lvl="1" indent="0" algn="ctr" rtl="0">
              <a:spcBef>
                <a:spcPts val="0"/>
              </a:spcBef>
              <a:buNone/>
              <a:defRPr sz="1200" b="1" i="0" u="none" strike="noStrike" cap="none">
                <a:solidFill>
                  <a:srgbClr val="9E8AD6"/>
                </a:solidFill>
                <a:latin typeface="Candara"/>
                <a:ea typeface="Candara"/>
                <a:cs typeface="Candara"/>
                <a:sym typeface="Candara"/>
              </a:defRPr>
            </a:lvl2pPr>
            <a:lvl3pPr marL="0" marR="0" lvl="2" indent="0" algn="ctr" rtl="0">
              <a:spcBef>
                <a:spcPts val="0"/>
              </a:spcBef>
              <a:buNone/>
              <a:defRPr sz="1200" b="1" i="0" u="none" strike="noStrike" cap="none">
                <a:solidFill>
                  <a:srgbClr val="9E8AD6"/>
                </a:solidFill>
                <a:latin typeface="Candara"/>
                <a:ea typeface="Candara"/>
                <a:cs typeface="Candara"/>
                <a:sym typeface="Candara"/>
              </a:defRPr>
            </a:lvl3pPr>
            <a:lvl4pPr marL="0" marR="0" lvl="3" indent="0" algn="ctr" rtl="0">
              <a:spcBef>
                <a:spcPts val="0"/>
              </a:spcBef>
              <a:buNone/>
              <a:defRPr sz="1200" b="1" i="0" u="none" strike="noStrike" cap="none">
                <a:solidFill>
                  <a:srgbClr val="9E8AD6"/>
                </a:solidFill>
                <a:latin typeface="Candara"/>
                <a:ea typeface="Candara"/>
                <a:cs typeface="Candara"/>
                <a:sym typeface="Candara"/>
              </a:defRPr>
            </a:lvl4pPr>
            <a:lvl5pPr marL="0" marR="0" lvl="4" indent="0" algn="ctr" rtl="0">
              <a:spcBef>
                <a:spcPts val="0"/>
              </a:spcBef>
              <a:buNone/>
              <a:defRPr sz="1200" b="1" i="0" u="none" strike="noStrike" cap="none">
                <a:solidFill>
                  <a:srgbClr val="9E8AD6"/>
                </a:solidFill>
                <a:latin typeface="Candara"/>
                <a:ea typeface="Candara"/>
                <a:cs typeface="Candara"/>
                <a:sym typeface="Candara"/>
              </a:defRPr>
            </a:lvl5pPr>
            <a:lvl6pPr marL="0" marR="0" lvl="5" indent="0" algn="ctr" rtl="0">
              <a:spcBef>
                <a:spcPts val="0"/>
              </a:spcBef>
              <a:buNone/>
              <a:defRPr sz="1200" b="1" i="0" u="none" strike="noStrike" cap="none">
                <a:solidFill>
                  <a:srgbClr val="9E8AD6"/>
                </a:solidFill>
                <a:latin typeface="Candara"/>
                <a:ea typeface="Candara"/>
                <a:cs typeface="Candara"/>
                <a:sym typeface="Candara"/>
              </a:defRPr>
            </a:lvl6pPr>
            <a:lvl7pPr marL="0" marR="0" lvl="6" indent="0" algn="ctr" rtl="0">
              <a:spcBef>
                <a:spcPts val="0"/>
              </a:spcBef>
              <a:buNone/>
              <a:defRPr sz="1200" b="1" i="0" u="none" strike="noStrike" cap="none">
                <a:solidFill>
                  <a:srgbClr val="9E8AD6"/>
                </a:solidFill>
                <a:latin typeface="Candara"/>
                <a:ea typeface="Candara"/>
                <a:cs typeface="Candara"/>
                <a:sym typeface="Candara"/>
              </a:defRPr>
            </a:lvl7pPr>
            <a:lvl8pPr marL="0" marR="0" lvl="7" indent="0" algn="ctr" rtl="0">
              <a:spcBef>
                <a:spcPts val="0"/>
              </a:spcBef>
              <a:buNone/>
              <a:defRPr sz="1200" b="1" i="0" u="none" strike="noStrike" cap="none">
                <a:solidFill>
                  <a:srgbClr val="9E8AD6"/>
                </a:solidFill>
                <a:latin typeface="Candara"/>
                <a:ea typeface="Candara"/>
                <a:cs typeface="Candara"/>
                <a:sym typeface="Candara"/>
              </a:defRPr>
            </a:lvl8pPr>
            <a:lvl9pPr marL="0" marR="0" lvl="8" indent="0" algn="ctr" rtl="0">
              <a:spcBef>
                <a:spcPts val="0"/>
              </a:spcBef>
              <a:buNone/>
              <a:defRPr sz="1200" b="1" i="0" u="none" strike="noStrike" cap="none">
                <a:solidFill>
                  <a:srgbClr val="9E8AD6"/>
                </a:solidFill>
                <a:latin typeface="Candara"/>
                <a:ea typeface="Candara"/>
                <a:cs typeface="Candara"/>
                <a:sym typeface="Candara"/>
              </a:defRPr>
            </a:lvl9pPr>
          </a:lstStyle>
          <a:p>
            <a:pPr marL="0" lvl="0" indent="0" algn="ctr" rtl="0">
              <a:spcBef>
                <a:spcPts val="0"/>
              </a:spcBef>
              <a:spcAft>
                <a:spcPts val="0"/>
              </a:spcAft>
              <a:buNone/>
            </a:pPr>
            <a:fld id="{00000000-1234-1234-1234-123412341234}" type="slidenum">
              <a:rPr lang="en"/>
              <a:t>‹#›</a:t>
            </a:fld>
            <a:endParaRPr/>
          </a:p>
        </p:txBody>
      </p:sp>
      <p:sp>
        <p:nvSpPr>
          <p:cNvPr id="55" name="Google Shape;55;p13"/>
          <p:cNvSpPr txBox="1">
            <a:spLocks noGrp="1"/>
          </p:cNvSpPr>
          <p:nvPr>
            <p:ph type="ftr" idx="11"/>
          </p:nvPr>
        </p:nvSpPr>
        <p:spPr>
          <a:xfrm>
            <a:off x="372035" y="4767263"/>
            <a:ext cx="2895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1" i="0" u="none" strike="noStrike" cap="none">
                <a:solidFill>
                  <a:srgbClr val="9E8AD6"/>
                </a:solidFill>
                <a:latin typeface="Candara"/>
                <a:ea typeface="Candara"/>
                <a:cs typeface="Candara"/>
                <a:sym typeface="Candara"/>
              </a:defRPr>
            </a:lvl1pPr>
            <a:lvl2pPr marR="0" lvl="1"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2pPr>
            <a:lvl3pPr marR="0" lvl="2"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3pPr>
            <a:lvl4pPr marR="0" lvl="3"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4pPr>
            <a:lvl5pPr marR="0" lvl="4"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5pPr>
            <a:lvl6pPr marR="0" lvl="5"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6pPr>
            <a:lvl7pPr marR="0" lvl="6"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7pPr>
            <a:lvl8pPr marR="0" lvl="7"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8pPr>
            <a:lvl9pPr marR="0" lvl="8" algn="l" rtl="0">
              <a:spcBef>
                <a:spcPts val="0"/>
              </a:spcBef>
              <a:spcAft>
                <a:spcPts val="0"/>
              </a:spcAft>
              <a:buSzPts val="1400"/>
              <a:buNone/>
              <a:defRPr sz="1800" b="0" i="0" u="none" strike="noStrike" cap="none">
                <a:solidFill>
                  <a:schemeClr val="dk1"/>
                </a:solidFill>
                <a:latin typeface="Candara"/>
                <a:ea typeface="Candara"/>
                <a:cs typeface="Candara"/>
                <a:sym typeface="Candar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sciencenewsforstudents.org/article/superbugs-silent-health-emergency"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XOiUZ3ycZwU"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ZLoZc5DIU9o"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3922050" y="1823700"/>
            <a:ext cx="5012100" cy="1496100"/>
          </a:xfrm>
          <a:prstGeom prst="rect">
            <a:avLst/>
          </a:prstGeom>
          <a:noFill/>
          <a:ln>
            <a:noFill/>
          </a:ln>
        </p:spPr>
        <p:txBody>
          <a:bodyPr spcFirstLastPara="1" wrap="square" lIns="91425" tIns="45700" rIns="91425" bIns="45700" anchor="b" anchorCtr="0">
            <a:noAutofit/>
          </a:bodyPr>
          <a:lstStyle/>
          <a:p>
            <a:pPr marL="0" lvl="0" indent="0" algn="ctr" rtl="0">
              <a:lnSpc>
                <a:spcPct val="154545"/>
              </a:lnSpc>
              <a:spcBef>
                <a:spcPts val="0"/>
              </a:spcBef>
              <a:spcAft>
                <a:spcPts val="0"/>
              </a:spcAft>
              <a:buClr>
                <a:schemeClr val="dk2"/>
              </a:buClr>
              <a:buSzPts val="4400"/>
              <a:buFont typeface="Pacifico"/>
              <a:buNone/>
            </a:pPr>
            <a:endParaRPr sz="3000"/>
          </a:p>
          <a:p>
            <a:pPr marL="0" lvl="0" indent="0" algn="ctr" rtl="0">
              <a:lnSpc>
                <a:spcPct val="154545"/>
              </a:lnSpc>
              <a:spcBef>
                <a:spcPts val="0"/>
              </a:spcBef>
              <a:spcAft>
                <a:spcPts val="0"/>
              </a:spcAft>
              <a:buClr>
                <a:schemeClr val="dk2"/>
              </a:buClr>
              <a:buSzPts val="4400"/>
              <a:buFont typeface="Pacifico"/>
              <a:buNone/>
            </a:pPr>
            <a:r>
              <a:rPr lang="en" sz="3200"/>
              <a:t>Evolution:</a:t>
            </a:r>
            <a:endParaRPr sz="3200"/>
          </a:p>
          <a:p>
            <a:pPr marL="0" lvl="0" indent="0" algn="ctr" rtl="0">
              <a:lnSpc>
                <a:spcPct val="154545"/>
              </a:lnSpc>
              <a:spcBef>
                <a:spcPts val="0"/>
              </a:spcBef>
              <a:spcAft>
                <a:spcPts val="0"/>
              </a:spcAft>
              <a:buClr>
                <a:schemeClr val="dk2"/>
              </a:buClr>
              <a:buSzPts val="4400"/>
              <a:buFont typeface="Pacifico"/>
              <a:buNone/>
            </a:pPr>
            <a:r>
              <a:rPr lang="en" sz="3200"/>
              <a:t>For the Bible Tells Me So</a:t>
            </a:r>
            <a:endParaRPr sz="5300"/>
          </a:p>
        </p:txBody>
      </p:sp>
      <p:pic>
        <p:nvPicPr>
          <p:cNvPr id="191" name="Google Shape;191;p27"/>
          <p:cNvPicPr preferRelativeResize="0"/>
          <p:nvPr/>
        </p:nvPicPr>
        <p:blipFill>
          <a:blip r:embed="rId3">
            <a:alphaModFix/>
          </a:blip>
          <a:stretch>
            <a:fillRect/>
          </a:stretch>
        </p:blipFill>
        <p:spPr>
          <a:xfrm>
            <a:off x="567025" y="222799"/>
            <a:ext cx="3119701" cy="46979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On Faith and Reason</a:t>
            </a:r>
            <a:endParaRPr/>
          </a:p>
        </p:txBody>
      </p:sp>
      <p:sp>
        <p:nvSpPr>
          <p:cNvPr id="259" name="Google Shape;259;p36"/>
          <p:cNvSpPr txBox="1">
            <a:spLocks noGrp="1"/>
          </p:cNvSpPr>
          <p:nvPr>
            <p:ph type="body" idx="1"/>
          </p:nvPr>
        </p:nvSpPr>
        <p:spPr>
          <a:xfrm>
            <a:off x="276115" y="1321174"/>
            <a:ext cx="8596500" cy="3675600"/>
          </a:xfrm>
          <a:prstGeom prst="rect">
            <a:avLst/>
          </a:prstGeom>
          <a:noFill/>
          <a:ln>
            <a:noFill/>
          </a:ln>
        </p:spPr>
        <p:txBody>
          <a:bodyPr spcFirstLastPara="1" wrap="square" lIns="91425" tIns="45700" rIns="91425" bIns="45700" anchor="t" anchorCtr="0">
            <a:noAutofit/>
          </a:bodyPr>
          <a:lstStyle/>
          <a:p>
            <a:pPr marL="342900" lvl="0" indent="-323850" algn="l" rtl="0">
              <a:lnSpc>
                <a:spcPct val="80000"/>
              </a:lnSpc>
              <a:spcBef>
                <a:spcPts val="0"/>
              </a:spcBef>
              <a:spcAft>
                <a:spcPts val="0"/>
              </a:spcAft>
              <a:buSzPts val="1450"/>
              <a:buChar char="•"/>
            </a:pPr>
            <a:r>
              <a:rPr lang="en" sz="1450"/>
              <a:t>This idea is not new; Vatican Council I, Dogmatic Constitution Dei Filius, in 1870, explains that </a:t>
            </a:r>
            <a:r>
              <a:rPr lang="en" sz="1450" b="1"/>
              <a:t>faith and reason can never contradict one another since they both come from God.</a:t>
            </a:r>
            <a:endParaRPr sz="2500"/>
          </a:p>
          <a:p>
            <a:pPr marL="0" lvl="0" indent="0" algn="l" rtl="0">
              <a:lnSpc>
                <a:spcPct val="80000"/>
              </a:lnSpc>
              <a:spcBef>
                <a:spcPts val="2400"/>
              </a:spcBef>
              <a:spcAft>
                <a:spcPts val="0"/>
              </a:spcAft>
              <a:buSzPts val="1750"/>
              <a:buNone/>
            </a:pPr>
            <a:r>
              <a:rPr lang="en" sz="1450"/>
              <a:t>“And, not only can faith and reason never be at variance with one another, but they also bring mutual help to each other, since right reasoning demonstrates the basis of faith and, illumined by its light, perfects the knowledge of divine things, while faith frees and protects reason from errors and provides it with manifold knowledge.” (Chap. 4)</a:t>
            </a:r>
            <a:endParaRPr sz="2500"/>
          </a:p>
          <a:p>
            <a:pPr marL="342900" lvl="0" indent="-323850" algn="l" rtl="0">
              <a:lnSpc>
                <a:spcPct val="80000"/>
              </a:lnSpc>
              <a:spcBef>
                <a:spcPts val="2400"/>
              </a:spcBef>
              <a:spcAft>
                <a:spcPts val="0"/>
              </a:spcAft>
              <a:buSzPts val="1450"/>
              <a:buChar char="•"/>
            </a:pPr>
            <a:r>
              <a:rPr lang="en" sz="1450"/>
              <a:t>Finally in the papal encyclical dedicated entirely to the relationship between faith and reason, John Paul II, writes of how faith and reason are essentially intertwined: </a:t>
            </a:r>
            <a:endParaRPr sz="2500"/>
          </a:p>
          <a:p>
            <a:pPr marL="0" lvl="0" indent="0" algn="l" rtl="0">
              <a:lnSpc>
                <a:spcPct val="80000"/>
              </a:lnSpc>
              <a:spcBef>
                <a:spcPts val="2400"/>
              </a:spcBef>
              <a:spcAft>
                <a:spcPts val="0"/>
              </a:spcAft>
              <a:buSzPts val="1750"/>
              <a:buNone/>
            </a:pPr>
            <a:r>
              <a:rPr lang="en" sz="1450"/>
              <a:t>“Through philosophy’s work, the ability to speculate which is proper to the human intellect produces a rigorous mode of thought; and then in turn, through the logical coherence of the affirmations made and the organic unity of their content, it produces a systematic body of knowledge.  In different cultural contexts and at different times, this process has yielded results which have produces systems of thought.” (</a:t>
            </a:r>
            <a:r>
              <a:rPr lang="en" sz="1450" i="1"/>
              <a:t>Fides et Ratio</a:t>
            </a:r>
            <a:r>
              <a:rPr lang="en" sz="1450"/>
              <a:t>, section 4)</a:t>
            </a:r>
            <a:endParaRPr sz="2500"/>
          </a:p>
        </p:txBody>
      </p:sp>
      <p:pic>
        <p:nvPicPr>
          <p:cNvPr id="260" name="Google Shape;260;p36"/>
          <p:cNvPicPr preferRelativeResize="0"/>
          <p:nvPr/>
        </p:nvPicPr>
        <p:blipFill rotWithShape="1">
          <a:blip r:embed="rId3">
            <a:alphaModFix/>
          </a:blip>
          <a:srcRect/>
          <a:stretch/>
        </p:blipFill>
        <p:spPr>
          <a:xfrm>
            <a:off x="4004221" y="4560948"/>
            <a:ext cx="2717071" cy="545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7"/>
          <p:cNvSpPr txBox="1">
            <a:spLocks noGrp="1"/>
          </p:cNvSpPr>
          <p:nvPr>
            <p:ph type="title"/>
          </p:nvPr>
        </p:nvSpPr>
        <p:spPr>
          <a:xfrm>
            <a:off x="792163" y="30256"/>
            <a:ext cx="75513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On Evolution</a:t>
            </a:r>
            <a:endParaRPr/>
          </a:p>
        </p:txBody>
      </p:sp>
      <p:sp>
        <p:nvSpPr>
          <p:cNvPr id="266" name="Google Shape;266;p37"/>
          <p:cNvSpPr txBox="1">
            <a:spLocks noGrp="1"/>
          </p:cNvSpPr>
          <p:nvPr>
            <p:ph type="body" idx="1"/>
          </p:nvPr>
        </p:nvSpPr>
        <p:spPr>
          <a:xfrm>
            <a:off x="246958" y="1215326"/>
            <a:ext cx="5590500" cy="3759600"/>
          </a:xfrm>
          <a:prstGeom prst="rect">
            <a:avLst/>
          </a:prstGeom>
          <a:noFill/>
          <a:ln>
            <a:noFill/>
          </a:ln>
        </p:spPr>
        <p:txBody>
          <a:bodyPr spcFirstLastPara="1" wrap="square" lIns="91425" tIns="45700" rIns="91425" bIns="45700" anchor="t" anchorCtr="0">
            <a:noAutofit/>
          </a:bodyPr>
          <a:lstStyle/>
          <a:p>
            <a:pPr marL="342900" lvl="0" indent="-323850" algn="l" rtl="0">
              <a:lnSpc>
                <a:spcPct val="80000"/>
              </a:lnSpc>
              <a:spcBef>
                <a:spcPts val="0"/>
              </a:spcBef>
              <a:spcAft>
                <a:spcPts val="0"/>
              </a:spcAft>
              <a:buSzPts val="2080"/>
              <a:buChar char="•"/>
            </a:pPr>
            <a:r>
              <a:rPr lang="en" sz="2080"/>
              <a:t>Pope John Paul II in his Message to the Pontifical Academy of Science, On Evolution (1996), explains that evolution is more than a ‘theory’ and is not in direct conflict with the Catholic faith:</a:t>
            </a:r>
            <a:endParaRPr sz="2500"/>
          </a:p>
          <a:p>
            <a:pPr marL="0" lvl="0" indent="0" algn="l" rtl="0">
              <a:lnSpc>
                <a:spcPct val="80000"/>
              </a:lnSpc>
              <a:spcBef>
                <a:spcPts val="2400"/>
              </a:spcBef>
              <a:spcAft>
                <a:spcPts val="0"/>
              </a:spcAft>
              <a:buSzPts val="2380"/>
              <a:buNone/>
            </a:pPr>
            <a:r>
              <a:rPr lang="en" sz="2080"/>
              <a:t>"In his encyclical </a:t>
            </a:r>
            <a:r>
              <a:rPr lang="en" sz="2080" i="1"/>
              <a:t>Humani Generis</a:t>
            </a:r>
            <a:r>
              <a:rPr lang="en" sz="2080"/>
              <a:t> (1950), my predecessor Pius XII has already affirmed that there is no conflict between evolution and the doctrine of the faith regarding man and his vocation, provided that we do not lose sight of certain fixed points.... some new findings lead us toward the recognition of evolution as more than a hypothesis…” (Sections 3-4)</a:t>
            </a:r>
            <a:endParaRPr sz="2500"/>
          </a:p>
        </p:txBody>
      </p:sp>
      <p:pic>
        <p:nvPicPr>
          <p:cNvPr id="267" name="Google Shape;267;p37"/>
          <p:cNvPicPr preferRelativeResize="0"/>
          <p:nvPr/>
        </p:nvPicPr>
        <p:blipFill rotWithShape="1">
          <a:blip r:embed="rId3">
            <a:alphaModFix/>
          </a:blip>
          <a:srcRect/>
          <a:stretch/>
        </p:blipFill>
        <p:spPr>
          <a:xfrm>
            <a:off x="6096925" y="1471187"/>
            <a:ext cx="2720525" cy="32477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38"/>
          <p:cNvPicPr preferRelativeResize="0"/>
          <p:nvPr/>
        </p:nvPicPr>
        <p:blipFill rotWithShape="1">
          <a:blip r:embed="rId3">
            <a:alphaModFix/>
          </a:blip>
          <a:srcRect/>
          <a:stretch/>
        </p:blipFill>
        <p:spPr>
          <a:xfrm>
            <a:off x="770444" y="127635"/>
            <a:ext cx="4349495" cy="2160440"/>
          </a:xfrm>
          <a:prstGeom prst="rect">
            <a:avLst/>
          </a:prstGeom>
          <a:noFill/>
          <a:ln>
            <a:noFill/>
          </a:ln>
        </p:spPr>
      </p:pic>
      <p:pic>
        <p:nvPicPr>
          <p:cNvPr id="273" name="Google Shape;273;p38"/>
          <p:cNvPicPr preferRelativeResize="0"/>
          <p:nvPr/>
        </p:nvPicPr>
        <p:blipFill rotWithShape="1">
          <a:blip r:embed="rId4">
            <a:alphaModFix/>
          </a:blip>
          <a:srcRect/>
          <a:stretch/>
        </p:blipFill>
        <p:spPr>
          <a:xfrm>
            <a:off x="1501694" y="2288075"/>
            <a:ext cx="2887002" cy="2866707"/>
          </a:xfrm>
          <a:prstGeom prst="rect">
            <a:avLst/>
          </a:prstGeom>
          <a:noFill/>
          <a:ln>
            <a:noFill/>
          </a:ln>
        </p:spPr>
      </p:pic>
      <p:pic>
        <p:nvPicPr>
          <p:cNvPr id="274" name="Google Shape;274;p38"/>
          <p:cNvPicPr preferRelativeResize="0"/>
          <p:nvPr/>
        </p:nvPicPr>
        <p:blipFill rotWithShape="1">
          <a:blip r:embed="rId5">
            <a:alphaModFix/>
          </a:blip>
          <a:srcRect/>
          <a:stretch/>
        </p:blipFill>
        <p:spPr>
          <a:xfrm>
            <a:off x="4911138" y="2288075"/>
            <a:ext cx="3725692" cy="2791350"/>
          </a:xfrm>
          <a:prstGeom prst="rect">
            <a:avLst/>
          </a:prstGeom>
          <a:noFill/>
          <a:ln>
            <a:noFill/>
          </a:ln>
        </p:spPr>
      </p:pic>
      <p:sp>
        <p:nvSpPr>
          <p:cNvPr id="275" name="Google Shape;275;p38"/>
          <p:cNvSpPr txBox="1"/>
          <p:nvPr/>
        </p:nvSpPr>
        <p:spPr>
          <a:xfrm>
            <a:off x="5008908" y="4756260"/>
            <a:ext cx="2191500" cy="32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200" b="1">
                <a:solidFill>
                  <a:schemeClr val="dk1"/>
                </a:solidFill>
                <a:latin typeface="Candara"/>
                <a:ea typeface="Candara"/>
                <a:cs typeface="Candara"/>
                <a:sym typeface="Candara"/>
              </a:rPr>
              <a:t>October 28, 2014</a:t>
            </a:r>
            <a:endParaRPr/>
          </a:p>
        </p:txBody>
      </p:sp>
      <p:pic>
        <p:nvPicPr>
          <p:cNvPr id="276" name="Google Shape;276;p38"/>
          <p:cNvPicPr preferRelativeResize="0"/>
          <p:nvPr/>
        </p:nvPicPr>
        <p:blipFill rotWithShape="1">
          <a:blip r:embed="rId6">
            <a:alphaModFix/>
          </a:blip>
          <a:srcRect/>
          <a:stretch/>
        </p:blipFill>
        <p:spPr>
          <a:xfrm>
            <a:off x="5563875" y="45024"/>
            <a:ext cx="2420225" cy="2526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p39"/>
          <p:cNvPicPr preferRelativeResize="0"/>
          <p:nvPr/>
        </p:nvPicPr>
        <p:blipFill rotWithShape="1">
          <a:blip r:embed="rId3">
            <a:alphaModFix/>
          </a:blip>
          <a:srcRect/>
          <a:stretch/>
        </p:blipFill>
        <p:spPr>
          <a:xfrm>
            <a:off x="626750" y="0"/>
            <a:ext cx="2667000" cy="3800475"/>
          </a:xfrm>
          <a:prstGeom prst="rect">
            <a:avLst/>
          </a:prstGeom>
          <a:noFill/>
          <a:ln>
            <a:noFill/>
          </a:ln>
        </p:spPr>
      </p:pic>
      <p:pic>
        <p:nvPicPr>
          <p:cNvPr id="282" name="Google Shape;282;p39"/>
          <p:cNvPicPr preferRelativeResize="0"/>
          <p:nvPr/>
        </p:nvPicPr>
        <p:blipFill rotWithShape="1">
          <a:blip r:embed="rId4">
            <a:alphaModFix/>
          </a:blip>
          <a:srcRect/>
          <a:stretch/>
        </p:blipFill>
        <p:spPr>
          <a:xfrm>
            <a:off x="1307500" y="3152775"/>
            <a:ext cx="3000375" cy="1990725"/>
          </a:xfrm>
          <a:prstGeom prst="rect">
            <a:avLst/>
          </a:prstGeom>
          <a:noFill/>
          <a:ln>
            <a:noFill/>
          </a:ln>
        </p:spPr>
      </p:pic>
      <p:sp>
        <p:nvSpPr>
          <p:cNvPr id="283" name="Google Shape;283;p39"/>
          <p:cNvSpPr txBox="1"/>
          <p:nvPr/>
        </p:nvSpPr>
        <p:spPr>
          <a:xfrm>
            <a:off x="3704345" y="172001"/>
            <a:ext cx="5274300" cy="96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2300" b="1">
                <a:solidFill>
                  <a:schemeClr val="dk1"/>
                </a:solidFill>
                <a:latin typeface="Candara"/>
                <a:ea typeface="Candara"/>
                <a:cs typeface="Candara"/>
                <a:sym typeface="Candara"/>
              </a:rPr>
              <a:t>Georges Lemaître</a:t>
            </a:r>
            <a:r>
              <a:rPr lang="en" sz="2300">
                <a:solidFill>
                  <a:schemeClr val="dk1"/>
                </a:solidFill>
                <a:latin typeface="Candara"/>
                <a:ea typeface="Candara"/>
                <a:cs typeface="Candara"/>
                <a:sym typeface="Candara"/>
              </a:rPr>
              <a:t>, (1894-1966), Belgian cosmologist, Catholic priest, and father of the Big Bang theory.</a:t>
            </a:r>
            <a:endParaRPr sz="1100"/>
          </a:p>
        </p:txBody>
      </p:sp>
      <p:pic>
        <p:nvPicPr>
          <p:cNvPr id="284" name="Google Shape;284;p39"/>
          <p:cNvPicPr preferRelativeResize="0"/>
          <p:nvPr/>
        </p:nvPicPr>
        <p:blipFill rotWithShape="1">
          <a:blip r:embed="rId5">
            <a:alphaModFix/>
          </a:blip>
          <a:srcRect/>
          <a:stretch/>
        </p:blipFill>
        <p:spPr>
          <a:xfrm>
            <a:off x="5049742" y="1362790"/>
            <a:ext cx="2583492" cy="37807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0"/>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History of the Debate</a:t>
            </a:r>
            <a:endParaRPr/>
          </a:p>
        </p:txBody>
      </p:sp>
      <p:sp>
        <p:nvSpPr>
          <p:cNvPr id="290" name="Google Shape;290;p40"/>
          <p:cNvSpPr txBox="1">
            <a:spLocks noGrp="1"/>
          </p:cNvSpPr>
          <p:nvPr>
            <p:ph type="body" idx="1"/>
          </p:nvPr>
        </p:nvSpPr>
        <p:spPr>
          <a:xfrm>
            <a:off x="200100" y="1264275"/>
            <a:ext cx="8754900" cy="3656100"/>
          </a:xfrm>
          <a:prstGeom prst="rect">
            <a:avLst/>
          </a:prstGeom>
          <a:noFill/>
          <a:ln>
            <a:noFill/>
          </a:ln>
        </p:spPr>
        <p:txBody>
          <a:bodyPr spcFirstLastPara="1" wrap="square" lIns="91425" tIns="45700" rIns="91425" bIns="45700" anchor="t" anchorCtr="0">
            <a:noAutofit/>
          </a:bodyPr>
          <a:lstStyle/>
          <a:p>
            <a:pPr marL="0" lvl="0" indent="31750" algn="l" rtl="0">
              <a:spcBef>
                <a:spcPts val="0"/>
              </a:spcBef>
              <a:spcAft>
                <a:spcPts val="0"/>
              </a:spcAft>
              <a:buSzPts val="1500"/>
              <a:buChar char="•"/>
            </a:pPr>
            <a:r>
              <a:rPr lang="en" sz="1500"/>
              <a:t>Galileo (1564-1642) The “Bible teaches us how to go to heaven, not how the heavens go.” Galileo’s theory that the earth was not the center of the universe, but revolved around the sun, was heretical in the Catholic Church. He was brought in front of the Inquisition. It is said that his last words were, “And yet it moves,” referring to the earth.</a:t>
            </a:r>
            <a:endParaRPr sz="2300"/>
          </a:p>
          <a:p>
            <a:pPr marL="0" lvl="0" indent="31750" algn="l" rtl="0">
              <a:spcBef>
                <a:spcPts val="0"/>
              </a:spcBef>
              <a:spcAft>
                <a:spcPts val="0"/>
              </a:spcAft>
              <a:buSzPts val="1500"/>
              <a:buChar char="•"/>
            </a:pPr>
            <a:r>
              <a:rPr lang="en" sz="1500"/>
              <a:t>Flat Earth Theory (from Ancients until Copernicus in 16</a:t>
            </a:r>
            <a:r>
              <a:rPr lang="en" sz="1500" baseline="30000"/>
              <a:t>th</a:t>
            </a:r>
            <a:r>
              <a:rPr lang="en" sz="1500"/>
              <a:t> C.)</a:t>
            </a:r>
            <a:endParaRPr sz="2300"/>
          </a:p>
          <a:p>
            <a:pPr marL="0" lvl="0" indent="31750" algn="l" rtl="0">
              <a:spcBef>
                <a:spcPts val="0"/>
              </a:spcBef>
              <a:spcAft>
                <a:spcPts val="0"/>
              </a:spcAft>
              <a:buSzPts val="1500"/>
              <a:buChar char="•"/>
            </a:pPr>
            <a:r>
              <a:rPr lang="en" sz="1500"/>
              <a:t>Newton (1643-1727) furthered study of astronomy, laws of motion, gravity</a:t>
            </a:r>
            <a:endParaRPr sz="2300"/>
          </a:p>
          <a:p>
            <a:pPr marL="0" lvl="0" indent="31750" algn="l" rtl="0">
              <a:spcBef>
                <a:spcPts val="0"/>
              </a:spcBef>
              <a:spcAft>
                <a:spcPts val="0"/>
              </a:spcAft>
              <a:buSzPts val="1500"/>
              <a:buChar char="•"/>
            </a:pPr>
            <a:r>
              <a:rPr lang="en" sz="1500"/>
              <a:t>Young Earth Theory (17</a:t>
            </a:r>
            <a:r>
              <a:rPr lang="en" sz="1500" baseline="30000"/>
              <a:t>th</a:t>
            </a:r>
            <a:r>
              <a:rPr lang="en" sz="1500"/>
              <a:t> C. revived in late 20</a:t>
            </a:r>
            <a:r>
              <a:rPr lang="en" sz="1500" baseline="30000"/>
              <a:t>th</a:t>
            </a:r>
            <a:r>
              <a:rPr lang="en" sz="1500"/>
              <a:t> C.)</a:t>
            </a:r>
            <a:endParaRPr sz="2300"/>
          </a:p>
          <a:p>
            <a:pPr marL="0" lvl="0" indent="31750" algn="l" rtl="0">
              <a:spcBef>
                <a:spcPts val="0"/>
              </a:spcBef>
              <a:spcAft>
                <a:spcPts val="0"/>
              </a:spcAft>
              <a:buSzPts val="1500"/>
              <a:buChar char="•"/>
            </a:pPr>
            <a:r>
              <a:rPr lang="en" sz="1500"/>
              <a:t>Creationism (19</a:t>
            </a:r>
            <a:r>
              <a:rPr lang="en" sz="1500" baseline="30000"/>
              <a:t>th</a:t>
            </a:r>
            <a:r>
              <a:rPr lang="en" sz="1500"/>
              <a:t> C.)</a:t>
            </a:r>
            <a:endParaRPr sz="2300"/>
          </a:p>
          <a:p>
            <a:pPr marL="0" lvl="0" indent="31750" algn="l" rtl="0">
              <a:spcBef>
                <a:spcPts val="0"/>
              </a:spcBef>
              <a:spcAft>
                <a:spcPts val="0"/>
              </a:spcAft>
              <a:buSzPts val="1500"/>
              <a:buChar char="•"/>
            </a:pPr>
            <a:r>
              <a:rPr lang="en" sz="1500"/>
              <a:t>Darwin (1809-1882) – Theory of Evolution</a:t>
            </a:r>
            <a:endParaRPr sz="2300"/>
          </a:p>
          <a:p>
            <a:pPr marL="0" lvl="0" indent="31750" algn="l" rtl="0">
              <a:spcBef>
                <a:spcPts val="0"/>
              </a:spcBef>
              <a:spcAft>
                <a:spcPts val="0"/>
              </a:spcAft>
              <a:buSzPts val="1500"/>
              <a:buChar char="•"/>
            </a:pPr>
            <a:r>
              <a:rPr lang="en" sz="1500"/>
              <a:t>William Jennings Bryan (1860-1925) challenged Genesis with age of earth</a:t>
            </a:r>
            <a:endParaRPr sz="2300"/>
          </a:p>
          <a:p>
            <a:pPr marL="0" lvl="0" indent="31750" algn="l" rtl="0">
              <a:spcBef>
                <a:spcPts val="0"/>
              </a:spcBef>
              <a:spcAft>
                <a:spcPts val="0"/>
              </a:spcAft>
              <a:buSzPts val="1500"/>
              <a:buChar char="•"/>
            </a:pPr>
            <a:r>
              <a:rPr lang="en" sz="1500"/>
              <a:t>Tennessee v. John Scopes (1925) – Bio teacher accused of teaching evolution when it was banned.</a:t>
            </a:r>
            <a:endParaRPr sz="2300"/>
          </a:p>
          <a:p>
            <a:pPr marL="0" lvl="0" indent="31750" algn="l" rtl="0">
              <a:spcBef>
                <a:spcPts val="0"/>
              </a:spcBef>
              <a:spcAft>
                <a:spcPts val="0"/>
              </a:spcAft>
              <a:buSzPts val="1500"/>
              <a:buChar char="•"/>
            </a:pPr>
            <a:r>
              <a:rPr lang="en" sz="1500"/>
              <a:t>The study of science &amp; religion gained popularity in the 1980s.</a:t>
            </a:r>
            <a:endParaRPr sz="2300"/>
          </a:p>
          <a:p>
            <a:pPr marL="0" lvl="0" indent="31750" algn="l" rtl="0">
              <a:spcBef>
                <a:spcPts val="0"/>
              </a:spcBef>
              <a:spcAft>
                <a:spcPts val="0"/>
              </a:spcAft>
              <a:buSzPts val="1500"/>
              <a:buChar char="•"/>
            </a:pPr>
            <a:r>
              <a:rPr lang="en" sz="1500"/>
              <a:t>Areas for future work:</a:t>
            </a:r>
            <a:endParaRPr sz="2300"/>
          </a:p>
          <a:p>
            <a:pPr marL="692150" lvl="2" indent="-317500" algn="l" rtl="0">
              <a:spcBef>
                <a:spcPts val="0"/>
              </a:spcBef>
              <a:spcAft>
                <a:spcPts val="0"/>
              </a:spcAft>
              <a:buSzPts val="1500"/>
              <a:buChar char="•"/>
            </a:pPr>
            <a:r>
              <a:rPr lang="en" sz="1500" i="1"/>
              <a:t>Neurotheology</a:t>
            </a:r>
            <a:r>
              <a:rPr lang="en" sz="1500"/>
              <a:t>—study brains to learn about religious experience, i.e. </a:t>
            </a:r>
            <a:endParaRPr sz="1900"/>
          </a:p>
          <a:p>
            <a:pPr marL="692150" lvl="2" indent="-317500" algn="l" rtl="0">
              <a:spcBef>
                <a:spcPts val="0"/>
              </a:spcBef>
              <a:spcAft>
                <a:spcPts val="0"/>
              </a:spcAft>
              <a:buSzPts val="1500"/>
              <a:buChar char="•"/>
            </a:pPr>
            <a:r>
              <a:rPr lang="en" sz="1500"/>
              <a:t>Genetics: </a:t>
            </a:r>
            <a:r>
              <a:rPr lang="en" sz="1500" i="1"/>
              <a:t>Human Genome Project</a:t>
            </a:r>
            <a:r>
              <a:rPr lang="en" sz="1500"/>
              <a:t>—ethics of genetic engineering</a:t>
            </a:r>
            <a:endParaRPr sz="19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1"/>
          <p:cNvPicPr preferRelativeResize="0"/>
          <p:nvPr/>
        </p:nvPicPr>
        <p:blipFill rotWithShape="1">
          <a:blip r:embed="rId3">
            <a:alphaModFix/>
          </a:blip>
          <a:srcRect/>
          <a:stretch/>
        </p:blipFill>
        <p:spPr>
          <a:xfrm>
            <a:off x="1360013" y="0"/>
            <a:ext cx="4867553" cy="515591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2"/>
          <p:cNvSpPr txBox="1">
            <a:spLocks noGrp="1"/>
          </p:cNvSpPr>
          <p:nvPr>
            <p:ph type="title"/>
          </p:nvPr>
        </p:nvSpPr>
        <p:spPr>
          <a:xfrm>
            <a:off x="676950" y="73475"/>
            <a:ext cx="77901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sz="3500"/>
              <a:t>3 Ways of Responding to the Supposed Conflict Between Science and Religion</a:t>
            </a:r>
            <a:endParaRPr sz="3500"/>
          </a:p>
        </p:txBody>
      </p:sp>
      <p:sp>
        <p:nvSpPr>
          <p:cNvPr id="302" name="Google Shape;302;p42"/>
          <p:cNvSpPr txBox="1">
            <a:spLocks noGrp="1"/>
          </p:cNvSpPr>
          <p:nvPr>
            <p:ph type="body" idx="1"/>
          </p:nvPr>
        </p:nvSpPr>
        <p:spPr>
          <a:xfrm>
            <a:off x="216125" y="1277725"/>
            <a:ext cx="8720100" cy="3217200"/>
          </a:xfrm>
          <a:prstGeom prst="rect">
            <a:avLst/>
          </a:prstGeom>
          <a:noFill/>
          <a:ln>
            <a:noFill/>
          </a:ln>
        </p:spPr>
        <p:txBody>
          <a:bodyPr spcFirstLastPara="1" wrap="square" lIns="91425" tIns="45700" rIns="91425" bIns="45700" anchor="t" anchorCtr="0">
            <a:noAutofit/>
          </a:bodyPr>
          <a:lstStyle/>
          <a:p>
            <a:pPr marL="342900" lvl="0" indent="-304800" algn="l" rtl="0">
              <a:spcBef>
                <a:spcPts val="0"/>
              </a:spcBef>
              <a:spcAft>
                <a:spcPts val="0"/>
              </a:spcAft>
              <a:buSzPts val="2200"/>
              <a:buChar char="•"/>
            </a:pPr>
            <a:r>
              <a:rPr lang="en" sz="2200"/>
              <a:t>1) Against - both can’t win, either/or</a:t>
            </a:r>
            <a:endParaRPr sz="2200"/>
          </a:p>
          <a:p>
            <a:pPr marL="342900" lvl="0" indent="-304800" algn="l" rtl="0">
              <a:spcBef>
                <a:spcPts val="2400"/>
              </a:spcBef>
              <a:spcAft>
                <a:spcPts val="0"/>
              </a:spcAft>
              <a:buSzPts val="2200"/>
              <a:buChar char="•"/>
            </a:pPr>
            <a:r>
              <a:rPr lang="en" sz="2200"/>
              <a:t>2) Towards: 2 Eyes to Truth, both help to answer big questions</a:t>
            </a:r>
            <a:endParaRPr sz="2200"/>
          </a:p>
          <a:p>
            <a:pPr marL="342900" lvl="0" indent="-342900" algn="l" rtl="0">
              <a:spcBef>
                <a:spcPts val="2400"/>
              </a:spcBef>
              <a:spcAft>
                <a:spcPts val="0"/>
              </a:spcAft>
              <a:buSzPts val="2800"/>
              <a:buChar char="•"/>
            </a:pPr>
            <a:r>
              <a:rPr lang="en" sz="2200"/>
              <a:t>3) Away: Compartmentalized, totally separate, have nothing to do with one anothe</a:t>
            </a:r>
            <a:r>
              <a:rPr lang="en" sz="2500"/>
              <a:t>r</a:t>
            </a:r>
            <a:endParaRPr sz="2500"/>
          </a:p>
        </p:txBody>
      </p:sp>
      <p:pic>
        <p:nvPicPr>
          <p:cNvPr id="303" name="Google Shape;303;p42"/>
          <p:cNvPicPr preferRelativeResize="0"/>
          <p:nvPr/>
        </p:nvPicPr>
        <p:blipFill rotWithShape="1">
          <a:blip r:embed="rId3">
            <a:alphaModFix/>
          </a:blip>
          <a:srcRect/>
          <a:stretch/>
        </p:blipFill>
        <p:spPr>
          <a:xfrm>
            <a:off x="4991429" y="3259413"/>
            <a:ext cx="2677380" cy="15056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1) Against</a:t>
            </a:r>
            <a:endParaRPr/>
          </a:p>
        </p:txBody>
      </p:sp>
      <p:sp>
        <p:nvSpPr>
          <p:cNvPr id="309" name="Google Shape;309;p43"/>
          <p:cNvSpPr txBox="1">
            <a:spLocks noGrp="1"/>
          </p:cNvSpPr>
          <p:nvPr>
            <p:ph type="body" idx="1"/>
          </p:nvPr>
        </p:nvSpPr>
        <p:spPr>
          <a:xfrm>
            <a:off x="202484" y="1214701"/>
            <a:ext cx="8762100" cy="3928800"/>
          </a:xfrm>
          <a:prstGeom prst="rect">
            <a:avLst/>
          </a:prstGeom>
          <a:noFill/>
          <a:ln>
            <a:noFill/>
          </a:ln>
        </p:spPr>
        <p:txBody>
          <a:bodyPr spcFirstLastPara="1" wrap="square" lIns="91425" tIns="45700" rIns="91425" bIns="45700" anchor="t" anchorCtr="0">
            <a:noAutofit/>
          </a:bodyPr>
          <a:lstStyle/>
          <a:p>
            <a:pPr marL="342900" lvl="0" indent="-323850" algn="l" rtl="0">
              <a:lnSpc>
                <a:spcPct val="80000"/>
              </a:lnSpc>
              <a:spcBef>
                <a:spcPts val="0"/>
              </a:spcBef>
              <a:spcAft>
                <a:spcPts val="0"/>
              </a:spcAft>
              <a:buSzPts val="1762"/>
              <a:buChar char="•"/>
            </a:pPr>
            <a:r>
              <a:rPr lang="en" sz="1762" b="1"/>
              <a:t>Atheism, ie. Richard Dawkins </a:t>
            </a:r>
            <a:r>
              <a:rPr lang="en" sz="1762"/>
              <a:t>(published </a:t>
            </a:r>
            <a:r>
              <a:rPr lang="en" sz="1762" i="1"/>
              <a:t>The Selfish Gene</a:t>
            </a:r>
            <a:r>
              <a:rPr lang="en" sz="1762"/>
              <a:t> in 1976, helps to explain altruism) – in what’s known as the “new atheism”, he believes science and religion cannot peacefully coexist. </a:t>
            </a:r>
            <a:endParaRPr sz="2500"/>
          </a:p>
          <a:p>
            <a:pPr marL="342900" lvl="0" indent="-211962" algn="l" rtl="0">
              <a:lnSpc>
                <a:spcPct val="80000"/>
              </a:lnSpc>
              <a:spcBef>
                <a:spcPts val="0"/>
              </a:spcBef>
              <a:spcAft>
                <a:spcPts val="0"/>
              </a:spcAft>
              <a:buSzPts val="2062"/>
              <a:buNone/>
            </a:pPr>
            <a:endParaRPr sz="1762"/>
          </a:p>
          <a:p>
            <a:pPr marL="342900" lvl="0" indent="-323850" algn="l" rtl="0">
              <a:lnSpc>
                <a:spcPct val="80000"/>
              </a:lnSpc>
              <a:spcBef>
                <a:spcPts val="0"/>
              </a:spcBef>
              <a:spcAft>
                <a:spcPts val="0"/>
              </a:spcAft>
              <a:buSzPts val="1762"/>
              <a:buChar char="•"/>
            </a:pPr>
            <a:r>
              <a:rPr lang="en" sz="1762" b="1"/>
              <a:t>Creationism</a:t>
            </a:r>
            <a:r>
              <a:rPr lang="en" sz="1762"/>
              <a:t> – The idea that general conclusions about the universe are stated in the Bible, based on a literal reading of the Bible as a timeless, supernatural guide. Science is not needed to explain the universe.</a:t>
            </a:r>
            <a:endParaRPr sz="2500"/>
          </a:p>
          <a:p>
            <a:pPr marL="0" lvl="0" indent="0" algn="l" rtl="0">
              <a:lnSpc>
                <a:spcPct val="80000"/>
              </a:lnSpc>
              <a:spcBef>
                <a:spcPts val="0"/>
              </a:spcBef>
              <a:spcAft>
                <a:spcPts val="0"/>
              </a:spcAft>
              <a:buSzPts val="2062"/>
              <a:buNone/>
            </a:pPr>
            <a:endParaRPr sz="1762"/>
          </a:p>
          <a:p>
            <a:pPr marL="342900" lvl="0" indent="-323850" algn="l" rtl="0">
              <a:lnSpc>
                <a:spcPct val="80000"/>
              </a:lnSpc>
              <a:spcBef>
                <a:spcPts val="0"/>
              </a:spcBef>
              <a:spcAft>
                <a:spcPts val="0"/>
              </a:spcAft>
              <a:buSzPts val="1762"/>
              <a:buChar char="•"/>
            </a:pPr>
            <a:r>
              <a:rPr lang="en" sz="1762"/>
              <a:t>This is related to the </a:t>
            </a:r>
            <a:r>
              <a:rPr lang="en" sz="1762" b="1"/>
              <a:t>Young Earth Theory</a:t>
            </a:r>
            <a:r>
              <a:rPr lang="en" sz="1762"/>
              <a:t>, which says that the earth is 10,000 yrs. old (not 5 billion). For these believers, </a:t>
            </a:r>
            <a:r>
              <a:rPr lang="en" sz="1762" i="1"/>
              <a:t>creation</a:t>
            </a:r>
            <a:r>
              <a:rPr lang="en" sz="1762"/>
              <a:t> occurred in 6 days literally. The Great </a:t>
            </a:r>
            <a:r>
              <a:rPr lang="en" sz="1762" i="1"/>
              <a:t>flood</a:t>
            </a:r>
            <a:r>
              <a:rPr lang="en" sz="1762"/>
              <a:t> can explain fossils etc. But then why does the earth seem old?  God made tree rings, navels, and smooth stones because that’s the way he wanted them.</a:t>
            </a:r>
            <a:endParaRPr sz="2500"/>
          </a:p>
          <a:p>
            <a:pPr marL="342900" lvl="0" indent="-211962" algn="l" rtl="0">
              <a:lnSpc>
                <a:spcPct val="80000"/>
              </a:lnSpc>
              <a:spcBef>
                <a:spcPts val="0"/>
              </a:spcBef>
              <a:spcAft>
                <a:spcPts val="0"/>
              </a:spcAft>
              <a:buSzPts val="2062"/>
              <a:buNone/>
            </a:pPr>
            <a:endParaRPr sz="1762" u="sng"/>
          </a:p>
          <a:p>
            <a:pPr marL="342900" lvl="0" indent="-323850" algn="l" rtl="0">
              <a:lnSpc>
                <a:spcPct val="80000"/>
              </a:lnSpc>
              <a:spcBef>
                <a:spcPts val="0"/>
              </a:spcBef>
              <a:spcAft>
                <a:spcPts val="0"/>
              </a:spcAft>
              <a:buSzPts val="1762"/>
              <a:buChar char="•"/>
            </a:pPr>
            <a:r>
              <a:rPr lang="en" sz="1762"/>
              <a:t>Some physics hypotheses for the </a:t>
            </a:r>
            <a:r>
              <a:rPr lang="en" sz="1762" b="1"/>
              <a:t>Big Bang </a:t>
            </a:r>
            <a:r>
              <a:rPr lang="en" sz="1762"/>
              <a:t>do not allow for God:</a:t>
            </a:r>
            <a:endParaRPr sz="2500"/>
          </a:p>
          <a:p>
            <a:pPr marL="685800" lvl="1" indent="-317499" algn="l" rtl="0">
              <a:lnSpc>
                <a:spcPct val="80000"/>
              </a:lnSpc>
              <a:spcBef>
                <a:spcPts val="0"/>
              </a:spcBef>
              <a:spcAft>
                <a:spcPts val="0"/>
              </a:spcAft>
              <a:buSzPts val="1387"/>
              <a:buChar char="•"/>
            </a:pPr>
            <a:r>
              <a:rPr lang="en" sz="1387"/>
              <a:t>Parent Universes (bubble on a prior universe that broke off and caused a black hole in that universe)</a:t>
            </a:r>
            <a:endParaRPr sz="2300"/>
          </a:p>
          <a:p>
            <a:pPr marL="685800" lvl="1" indent="-317499" algn="l" rtl="0">
              <a:lnSpc>
                <a:spcPct val="80000"/>
              </a:lnSpc>
              <a:spcBef>
                <a:spcPts val="0"/>
              </a:spcBef>
              <a:spcAft>
                <a:spcPts val="0"/>
              </a:spcAft>
              <a:buSzPts val="1387"/>
              <a:buChar char="•"/>
            </a:pPr>
            <a:r>
              <a:rPr lang="en" sz="1387"/>
              <a:t>Vacuum Genesis—negative matter became positive, particles came into Existence</a:t>
            </a:r>
            <a:endParaRPr sz="2300"/>
          </a:p>
          <a:p>
            <a:pPr marL="685800" lvl="1" indent="-317499" algn="l" rtl="0">
              <a:lnSpc>
                <a:spcPct val="80000"/>
              </a:lnSpc>
              <a:spcBef>
                <a:spcPts val="0"/>
              </a:spcBef>
              <a:spcAft>
                <a:spcPts val="0"/>
              </a:spcAft>
              <a:buSzPts val="1387"/>
              <a:buChar char="•"/>
            </a:pPr>
            <a:r>
              <a:rPr lang="en" sz="1387"/>
              <a:t>Oscillating Universe—expands then collapses to pt. of singularity, then re-Expands</a:t>
            </a:r>
            <a:endParaRPr sz="2300"/>
          </a:p>
          <a:p>
            <a:pPr marL="685800" lvl="1" indent="-317499" algn="l" rtl="0">
              <a:lnSpc>
                <a:spcPct val="80000"/>
              </a:lnSpc>
              <a:spcBef>
                <a:spcPts val="0"/>
              </a:spcBef>
              <a:spcAft>
                <a:spcPts val="0"/>
              </a:spcAft>
              <a:buSzPts val="1387"/>
              <a:buChar char="•"/>
            </a:pPr>
            <a:r>
              <a:rPr lang="en" sz="1387"/>
              <a:t>Multi-verse—we’re not the only version of reality in the universe</a:t>
            </a:r>
            <a:endParaRPr sz="145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4"/>
          <p:cNvSpPr txBox="1">
            <a:spLocks noGrp="1"/>
          </p:cNvSpPr>
          <p:nvPr>
            <p:ph type="title"/>
          </p:nvPr>
        </p:nvSpPr>
        <p:spPr>
          <a:xfrm>
            <a:off x="276115" y="30256"/>
            <a:ext cx="8522700" cy="1059000"/>
          </a:xfrm>
          <a:prstGeom prst="rect">
            <a:avLst/>
          </a:prstGeom>
          <a:noFill/>
          <a:ln>
            <a:noFill/>
          </a:ln>
        </p:spPr>
        <p:txBody>
          <a:bodyPr spcFirstLastPara="1" wrap="square" lIns="91425" tIns="45700" rIns="91425" bIns="45700" anchor="ctr" anchorCtr="0">
            <a:noAutofit/>
          </a:bodyPr>
          <a:lstStyle/>
          <a:p>
            <a:pPr marL="0" lvl="0" indent="0" algn="ctr" rtl="0">
              <a:lnSpc>
                <a:spcPct val="136363"/>
              </a:lnSpc>
              <a:spcBef>
                <a:spcPts val="0"/>
              </a:spcBef>
              <a:spcAft>
                <a:spcPts val="0"/>
              </a:spcAft>
              <a:buClr>
                <a:schemeClr val="dk2"/>
              </a:buClr>
              <a:buSzPts val="4400"/>
              <a:buFont typeface="Candara"/>
              <a:buNone/>
            </a:pPr>
            <a:r>
              <a:rPr lang="en" sz="4400"/>
              <a:t>2) Towards: 2 Eyes to Truth</a:t>
            </a:r>
            <a:endParaRPr/>
          </a:p>
        </p:txBody>
      </p:sp>
      <p:sp>
        <p:nvSpPr>
          <p:cNvPr id="315" name="Google Shape;315;p44"/>
          <p:cNvSpPr txBox="1">
            <a:spLocks noGrp="1"/>
          </p:cNvSpPr>
          <p:nvPr>
            <p:ph type="body" idx="1"/>
          </p:nvPr>
        </p:nvSpPr>
        <p:spPr>
          <a:xfrm>
            <a:off x="276116" y="1321175"/>
            <a:ext cx="8651700" cy="1642500"/>
          </a:xfrm>
          <a:prstGeom prst="rect">
            <a:avLst/>
          </a:prstGeom>
          <a:noFill/>
          <a:ln>
            <a:noFill/>
          </a:ln>
        </p:spPr>
        <p:txBody>
          <a:bodyPr spcFirstLastPara="1" wrap="square" lIns="91425" tIns="45700" rIns="91425" bIns="45700" anchor="t" anchorCtr="0">
            <a:noAutofit/>
          </a:bodyPr>
          <a:lstStyle/>
          <a:p>
            <a:pPr marL="342900" lvl="0" indent="-323850" algn="l" rtl="0">
              <a:lnSpc>
                <a:spcPct val="80000"/>
              </a:lnSpc>
              <a:spcBef>
                <a:spcPts val="0"/>
              </a:spcBef>
              <a:spcAft>
                <a:spcPts val="0"/>
              </a:spcAft>
              <a:buSzPts val="2080"/>
              <a:buChar char="•"/>
            </a:pPr>
            <a:r>
              <a:rPr lang="en" sz="2080" b="1"/>
              <a:t>Einstein </a:t>
            </a:r>
            <a:r>
              <a:rPr lang="en" sz="2080"/>
              <a:t>(1879-1955): Conflict between science and religion is impossible. Science is descriptive not normative, and religion can’t speak of facts and relationships.  The two work in a mutually beneficial relationship. Religion determines the goal, but science determines the means of achieving it. Einstein didn’t believe in a personal God, but he’s religious in that he strives for virtuous goals.</a:t>
            </a:r>
            <a:endParaRPr sz="2500"/>
          </a:p>
        </p:txBody>
      </p:sp>
      <p:pic>
        <p:nvPicPr>
          <p:cNvPr id="316" name="Google Shape;316;p44"/>
          <p:cNvPicPr preferRelativeResize="0"/>
          <p:nvPr/>
        </p:nvPicPr>
        <p:blipFill rotWithShape="1">
          <a:blip r:embed="rId3">
            <a:alphaModFix/>
          </a:blip>
          <a:srcRect/>
          <a:stretch/>
        </p:blipFill>
        <p:spPr>
          <a:xfrm>
            <a:off x="2486866" y="3043665"/>
            <a:ext cx="4101238" cy="209983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5"/>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2 – Towards (cont’d)</a:t>
            </a:r>
            <a:endParaRPr/>
          </a:p>
        </p:txBody>
      </p:sp>
      <p:sp>
        <p:nvSpPr>
          <p:cNvPr id="322" name="Google Shape;322;p45"/>
          <p:cNvSpPr txBox="1">
            <a:spLocks noGrp="1"/>
          </p:cNvSpPr>
          <p:nvPr>
            <p:ph type="body" idx="1"/>
          </p:nvPr>
        </p:nvSpPr>
        <p:spPr>
          <a:xfrm>
            <a:off x="97250" y="1232575"/>
            <a:ext cx="6483300" cy="3771900"/>
          </a:xfrm>
          <a:prstGeom prst="rect">
            <a:avLst/>
          </a:prstGeom>
          <a:noFill/>
          <a:ln>
            <a:noFill/>
          </a:ln>
        </p:spPr>
        <p:txBody>
          <a:bodyPr spcFirstLastPara="1" wrap="square" lIns="91425" tIns="45700" rIns="91425" bIns="45700" anchor="t" anchorCtr="0">
            <a:noAutofit/>
          </a:bodyPr>
          <a:lstStyle/>
          <a:p>
            <a:pPr marL="342900" lvl="0" indent="-330200" algn="l" rtl="0">
              <a:lnSpc>
                <a:spcPct val="80000"/>
              </a:lnSpc>
              <a:spcBef>
                <a:spcPts val="0"/>
              </a:spcBef>
              <a:spcAft>
                <a:spcPts val="0"/>
              </a:spcAft>
              <a:buSzPts val="1970"/>
              <a:buChar char="•"/>
            </a:pPr>
            <a:r>
              <a:rPr lang="en" sz="1970" b="1"/>
              <a:t>How can God be involved in the evolutionary process?</a:t>
            </a:r>
            <a:endParaRPr sz="2600"/>
          </a:p>
          <a:p>
            <a:pPr marL="685800" lvl="1" indent="-323850" algn="l" rtl="0">
              <a:lnSpc>
                <a:spcPct val="80000"/>
              </a:lnSpc>
              <a:spcBef>
                <a:spcPts val="0"/>
              </a:spcBef>
              <a:spcAft>
                <a:spcPts val="0"/>
              </a:spcAft>
              <a:buSzPts val="1815"/>
              <a:buChar char="•"/>
            </a:pPr>
            <a:r>
              <a:rPr lang="en" sz="1815"/>
              <a:t>God controls events that appear to be random (quantum physics, chaos theory, or butterfly effect—imperceptible level of God’s intervention),</a:t>
            </a:r>
            <a:endParaRPr sz="2400"/>
          </a:p>
          <a:p>
            <a:pPr marL="685800" lvl="1" indent="-323850" algn="l" rtl="0">
              <a:lnSpc>
                <a:spcPct val="80000"/>
              </a:lnSpc>
              <a:spcBef>
                <a:spcPts val="0"/>
              </a:spcBef>
              <a:spcAft>
                <a:spcPts val="0"/>
              </a:spcAft>
              <a:buSzPts val="1815"/>
              <a:buChar char="•"/>
            </a:pPr>
            <a:r>
              <a:rPr lang="en" sz="1815"/>
              <a:t>God designed a system of law and chance, or</a:t>
            </a:r>
            <a:endParaRPr sz="2400"/>
          </a:p>
          <a:p>
            <a:pPr marL="685800" lvl="1" indent="-323850" algn="l" rtl="0">
              <a:lnSpc>
                <a:spcPct val="80000"/>
              </a:lnSpc>
              <a:spcBef>
                <a:spcPts val="0"/>
              </a:spcBef>
              <a:spcAft>
                <a:spcPts val="0"/>
              </a:spcAft>
              <a:buSzPts val="1815"/>
              <a:buChar char="•"/>
            </a:pPr>
            <a:r>
              <a:rPr lang="en" sz="1815"/>
              <a:t>God influences events without controlling them.</a:t>
            </a:r>
            <a:endParaRPr sz="1815"/>
          </a:p>
          <a:p>
            <a:pPr marL="685800" lvl="1" indent="-323850" algn="l" rtl="0">
              <a:lnSpc>
                <a:spcPct val="80000"/>
              </a:lnSpc>
              <a:spcBef>
                <a:spcPts val="0"/>
              </a:spcBef>
              <a:spcAft>
                <a:spcPts val="0"/>
              </a:spcAft>
              <a:buSzPts val="1815"/>
              <a:buChar char="•"/>
            </a:pPr>
            <a:r>
              <a:rPr lang="en" sz="1815"/>
              <a:t>This is important because evolution must respect human dignity to be accepted by the Church.</a:t>
            </a:r>
            <a:endParaRPr sz="1815"/>
          </a:p>
          <a:p>
            <a:pPr marL="477202" lvl="1" indent="0" algn="l" rtl="0">
              <a:lnSpc>
                <a:spcPct val="80000"/>
              </a:lnSpc>
              <a:spcBef>
                <a:spcPts val="0"/>
              </a:spcBef>
              <a:spcAft>
                <a:spcPts val="0"/>
              </a:spcAft>
              <a:buSzPts val="2015"/>
              <a:buNone/>
            </a:pPr>
            <a:endParaRPr sz="1815"/>
          </a:p>
          <a:p>
            <a:pPr marL="342900" lvl="0" indent="-330200" algn="l" rtl="0">
              <a:lnSpc>
                <a:spcPct val="80000"/>
              </a:lnSpc>
              <a:spcBef>
                <a:spcPts val="0"/>
              </a:spcBef>
              <a:spcAft>
                <a:spcPts val="0"/>
              </a:spcAft>
              <a:buSzPts val="1970"/>
              <a:buChar char="•"/>
            </a:pPr>
            <a:r>
              <a:rPr lang="en" sz="1970" b="1"/>
              <a:t>Intelligent Design:  </a:t>
            </a:r>
            <a:r>
              <a:rPr lang="en" sz="1970"/>
              <a:t>To have design, mere chance must be eliminated. This theory says that the current theories of origins can’t account for all the design in the world (the eye, a propeller seed), so there must have been an intelligent being to create it all. Like Aquinas, the traditional explanation would be, “Look how everything works out so well---there must be a God!”</a:t>
            </a:r>
            <a:endParaRPr sz="1970"/>
          </a:p>
        </p:txBody>
      </p:sp>
      <p:pic>
        <p:nvPicPr>
          <p:cNvPr id="323" name="Google Shape;323;p45"/>
          <p:cNvPicPr preferRelativeResize="0"/>
          <p:nvPr/>
        </p:nvPicPr>
        <p:blipFill rotWithShape="1">
          <a:blip r:embed="rId3">
            <a:alphaModFix/>
          </a:blip>
          <a:srcRect/>
          <a:stretch/>
        </p:blipFill>
        <p:spPr>
          <a:xfrm>
            <a:off x="6630350" y="1819476"/>
            <a:ext cx="2381600" cy="2598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8"/>
          <p:cNvSpPr txBox="1">
            <a:spLocks noGrp="1"/>
          </p:cNvSpPr>
          <p:nvPr>
            <p:ph type="ctrTitle"/>
          </p:nvPr>
        </p:nvSpPr>
        <p:spPr>
          <a:xfrm>
            <a:off x="1854200" y="2770234"/>
            <a:ext cx="5446800" cy="11025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sz="5300"/>
              <a:t>Science Lesson #1</a:t>
            </a:r>
            <a:endParaRPr sz="5300"/>
          </a:p>
        </p:txBody>
      </p:sp>
      <p:sp>
        <p:nvSpPr>
          <p:cNvPr id="197" name="Google Shape;197;p28"/>
          <p:cNvSpPr txBox="1">
            <a:spLocks noGrp="1"/>
          </p:cNvSpPr>
          <p:nvPr>
            <p:ph type="subTitle" idx="1"/>
          </p:nvPr>
        </p:nvSpPr>
        <p:spPr>
          <a:xfrm>
            <a:off x="1854200" y="3903008"/>
            <a:ext cx="5446800" cy="6387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A Scientific Introduction to the Theory of Evolution</a:t>
            </a:r>
            <a:endParaRPr/>
          </a:p>
          <a:p>
            <a:pPr marL="0" lvl="0" indent="0" algn="ctr" rtl="0">
              <a:spcBef>
                <a:spcPts val="300"/>
              </a:spcBef>
              <a:spcAft>
                <a:spcPts val="0"/>
              </a:spcAft>
              <a:buNone/>
            </a:pPr>
            <a:r>
              <a:rPr lang="en"/>
              <a:t>2 Class Periods</a:t>
            </a:r>
            <a:endParaRPr/>
          </a:p>
        </p:txBody>
      </p:sp>
      <p:pic>
        <p:nvPicPr>
          <p:cNvPr id="198" name="Google Shape;198;p28"/>
          <p:cNvPicPr preferRelativeResize="0"/>
          <p:nvPr/>
        </p:nvPicPr>
        <p:blipFill>
          <a:blip r:embed="rId3">
            <a:alphaModFix/>
          </a:blip>
          <a:stretch>
            <a:fillRect/>
          </a:stretch>
        </p:blipFill>
        <p:spPr>
          <a:xfrm>
            <a:off x="4971750" y="379888"/>
            <a:ext cx="1706175" cy="2121699"/>
          </a:xfrm>
          <a:prstGeom prst="rect">
            <a:avLst/>
          </a:prstGeom>
          <a:noFill/>
          <a:ln>
            <a:noFill/>
          </a:ln>
        </p:spPr>
      </p:pic>
      <p:pic>
        <p:nvPicPr>
          <p:cNvPr id="199" name="Google Shape;199;p28"/>
          <p:cNvPicPr preferRelativeResize="0"/>
          <p:nvPr/>
        </p:nvPicPr>
        <p:blipFill>
          <a:blip r:embed="rId4">
            <a:alphaModFix/>
          </a:blip>
          <a:stretch>
            <a:fillRect/>
          </a:stretch>
        </p:blipFill>
        <p:spPr>
          <a:xfrm>
            <a:off x="2493575" y="141516"/>
            <a:ext cx="1706175" cy="25984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6"/>
          <p:cNvSpPr txBox="1">
            <a:spLocks noGrp="1"/>
          </p:cNvSpPr>
          <p:nvPr>
            <p:ph type="title"/>
          </p:nvPr>
        </p:nvSpPr>
        <p:spPr>
          <a:xfrm>
            <a:off x="404968" y="30256"/>
            <a:ext cx="8338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36363"/>
              </a:lnSpc>
              <a:spcBef>
                <a:spcPts val="0"/>
              </a:spcBef>
              <a:spcAft>
                <a:spcPts val="0"/>
              </a:spcAft>
              <a:buClr>
                <a:schemeClr val="dk2"/>
              </a:buClr>
              <a:buSzPts val="4400"/>
              <a:buFont typeface="Candara"/>
              <a:buNone/>
            </a:pPr>
            <a:r>
              <a:rPr lang="en" sz="4400"/>
              <a:t>3) Away</a:t>
            </a:r>
            <a:endParaRPr/>
          </a:p>
        </p:txBody>
      </p:sp>
      <p:sp>
        <p:nvSpPr>
          <p:cNvPr id="329" name="Google Shape;329;p46"/>
          <p:cNvSpPr txBox="1">
            <a:spLocks noGrp="1"/>
          </p:cNvSpPr>
          <p:nvPr>
            <p:ph type="body" idx="1"/>
          </p:nvPr>
        </p:nvSpPr>
        <p:spPr>
          <a:xfrm>
            <a:off x="788975" y="1666950"/>
            <a:ext cx="7570800" cy="30984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2800"/>
              <a:buChar char="•"/>
            </a:pPr>
            <a:r>
              <a:rPr lang="en"/>
              <a:t>Langdon Gilkey (1919-2004) said that the 2 are independent fields. Science asks the question of "how?" while Religion asks "why?”</a:t>
            </a:r>
            <a:endParaRPr/>
          </a:p>
          <a:p>
            <a:pPr marL="342900" lvl="0" indent="-342900" algn="l" rtl="0">
              <a:spcBef>
                <a:spcPts val="0"/>
              </a:spcBef>
              <a:spcAft>
                <a:spcPts val="0"/>
              </a:spcAft>
              <a:buSzPts val="2800"/>
              <a:buChar char="•"/>
            </a:pPr>
            <a:r>
              <a:rPr lang="en"/>
              <a:t>There is no reason for the two fields of inquiry to overlap.</a:t>
            </a:r>
            <a:endParaRPr/>
          </a:p>
          <a:p>
            <a:pPr marL="342900" lvl="0" indent="-342900" algn="l" rtl="0">
              <a:spcBef>
                <a:spcPts val="0"/>
              </a:spcBef>
              <a:spcAft>
                <a:spcPts val="0"/>
              </a:spcAft>
              <a:buSzPts val="2800"/>
              <a:buChar char="•"/>
            </a:pPr>
            <a:r>
              <a:rPr lang="en"/>
              <a:t>Famous physicist Stephen Hawking often supported ideas between this and atheism.</a:t>
            </a:r>
            <a:endParaRPr/>
          </a:p>
        </p:txBody>
      </p:sp>
      <p:pic>
        <p:nvPicPr>
          <p:cNvPr id="330" name="Google Shape;330;p46"/>
          <p:cNvPicPr preferRelativeResize="0"/>
          <p:nvPr/>
        </p:nvPicPr>
        <p:blipFill rotWithShape="1">
          <a:blip r:embed="rId3">
            <a:alphaModFix/>
          </a:blip>
          <a:srcRect/>
          <a:stretch/>
        </p:blipFill>
        <p:spPr>
          <a:xfrm>
            <a:off x="6590225" y="75625"/>
            <a:ext cx="2226125" cy="1484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Catholic Teaching</a:t>
            </a:r>
            <a:endParaRPr/>
          </a:p>
        </p:txBody>
      </p:sp>
      <p:sp>
        <p:nvSpPr>
          <p:cNvPr id="336" name="Google Shape;336;p47"/>
          <p:cNvSpPr txBox="1">
            <a:spLocks noGrp="1"/>
          </p:cNvSpPr>
          <p:nvPr>
            <p:ph type="body" idx="1"/>
          </p:nvPr>
        </p:nvSpPr>
        <p:spPr>
          <a:xfrm>
            <a:off x="157125" y="1296600"/>
            <a:ext cx="6066900" cy="3704700"/>
          </a:xfrm>
          <a:prstGeom prst="rect">
            <a:avLst/>
          </a:prstGeom>
          <a:noFill/>
          <a:ln>
            <a:noFill/>
          </a:ln>
        </p:spPr>
        <p:txBody>
          <a:bodyPr spcFirstLastPara="1" wrap="square" lIns="91425" tIns="45700" rIns="91425" bIns="45700" anchor="t" anchorCtr="0">
            <a:noAutofit/>
          </a:bodyPr>
          <a:lstStyle/>
          <a:p>
            <a:pPr marL="342900" lvl="0" indent="-317500" algn="l" rtl="0">
              <a:lnSpc>
                <a:spcPct val="90000"/>
              </a:lnSpc>
              <a:spcBef>
                <a:spcPts val="0"/>
              </a:spcBef>
              <a:spcAft>
                <a:spcPts val="0"/>
              </a:spcAft>
              <a:buSzPts val="2400"/>
              <a:buChar char="•"/>
            </a:pPr>
            <a:r>
              <a:rPr lang="en" sz="2400"/>
              <a:t>Closest to the 2</a:t>
            </a:r>
            <a:r>
              <a:rPr lang="en" sz="2400" baseline="30000"/>
              <a:t>nd</a:t>
            </a:r>
            <a:r>
              <a:rPr lang="en" sz="2400"/>
              <a:t> view.</a:t>
            </a:r>
            <a:endParaRPr sz="2400"/>
          </a:p>
          <a:p>
            <a:pPr marL="342900" lvl="0" indent="-317500" algn="l" rtl="0">
              <a:lnSpc>
                <a:spcPct val="90000"/>
              </a:lnSpc>
              <a:spcBef>
                <a:spcPts val="2400"/>
              </a:spcBef>
              <a:spcAft>
                <a:spcPts val="0"/>
              </a:spcAft>
              <a:buSzPts val="2400"/>
              <a:buChar char="•"/>
            </a:pPr>
            <a:r>
              <a:rPr lang="en" sz="2400"/>
              <a:t>In “Evolution and the Living God,” Pope John Paul II writes that evolution is accepted as fact (more than hypothesis). He says we shouldn’t be threatened by evolution, as Catholics also maintain a belief in the soul, created by God. This is known as </a:t>
            </a:r>
            <a:r>
              <a:rPr lang="en" sz="2400" b="1"/>
              <a:t>Theistic Evolution. </a:t>
            </a:r>
            <a:r>
              <a:rPr lang="en" sz="2400"/>
              <a:t>It is evolution guided by or at least began by God.</a:t>
            </a:r>
            <a:endParaRPr sz="2400"/>
          </a:p>
        </p:txBody>
      </p:sp>
      <p:pic>
        <p:nvPicPr>
          <p:cNvPr id="337" name="Google Shape;337;p47"/>
          <p:cNvPicPr preferRelativeResize="0"/>
          <p:nvPr/>
        </p:nvPicPr>
        <p:blipFill rotWithShape="1">
          <a:blip r:embed="rId3">
            <a:alphaModFix/>
          </a:blip>
          <a:srcRect/>
          <a:stretch/>
        </p:blipFill>
        <p:spPr>
          <a:xfrm>
            <a:off x="6421802" y="1837675"/>
            <a:ext cx="2622550" cy="2622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8"/>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11111"/>
              </a:lnSpc>
              <a:spcBef>
                <a:spcPts val="0"/>
              </a:spcBef>
              <a:spcAft>
                <a:spcPts val="0"/>
              </a:spcAft>
              <a:buClr>
                <a:schemeClr val="dk2"/>
              </a:buClr>
              <a:buSzPts val="5400"/>
              <a:buFont typeface="Candara"/>
              <a:buNone/>
            </a:pPr>
            <a:r>
              <a:rPr lang="en"/>
              <a:t>QUIZ/ACTIVITY</a:t>
            </a:r>
            <a:endParaRPr/>
          </a:p>
        </p:txBody>
      </p:sp>
      <p:sp>
        <p:nvSpPr>
          <p:cNvPr id="343" name="Google Shape;343;p48"/>
          <p:cNvSpPr txBox="1">
            <a:spLocks noGrp="1"/>
          </p:cNvSpPr>
          <p:nvPr>
            <p:ph type="body" idx="1"/>
          </p:nvPr>
        </p:nvSpPr>
        <p:spPr>
          <a:xfrm>
            <a:off x="157125" y="1296600"/>
            <a:ext cx="8725200" cy="220440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0"/>
              </a:spcBef>
              <a:spcAft>
                <a:spcPts val="0"/>
              </a:spcAft>
              <a:buNone/>
            </a:pPr>
            <a:r>
              <a:rPr lang="en" sz="1800" b="1">
                <a:solidFill>
                  <a:srgbClr val="351C75"/>
                </a:solidFill>
              </a:rPr>
              <a:t>Answer:</a:t>
            </a:r>
            <a:r>
              <a:rPr lang="en" sz="1800">
                <a:solidFill>
                  <a:srgbClr val="351C75"/>
                </a:solidFill>
              </a:rPr>
              <a:t> If you had a roommate in college who believed in Creationism, what would they believe about the Bible and the science of creation? How might you react to this information? If they asked you what you believe about creation, what would you say?</a:t>
            </a:r>
            <a:endParaRPr sz="1800">
              <a:solidFill>
                <a:srgbClr val="351C75"/>
              </a:solidFill>
            </a:endParaRPr>
          </a:p>
          <a:p>
            <a:pPr marL="0" lvl="0" indent="0" algn="just" rtl="0">
              <a:lnSpc>
                <a:spcPct val="115000"/>
              </a:lnSpc>
              <a:spcBef>
                <a:spcPts val="0"/>
              </a:spcBef>
              <a:spcAft>
                <a:spcPts val="0"/>
              </a:spcAft>
              <a:buNone/>
            </a:pPr>
            <a:endParaRPr sz="1800">
              <a:solidFill>
                <a:srgbClr val="351C75"/>
              </a:solidFill>
            </a:endParaRPr>
          </a:p>
          <a:p>
            <a:pPr marL="0" lvl="0" indent="0" algn="just" rtl="0">
              <a:lnSpc>
                <a:spcPct val="115000"/>
              </a:lnSpc>
              <a:spcBef>
                <a:spcPts val="0"/>
              </a:spcBef>
              <a:spcAft>
                <a:spcPts val="0"/>
              </a:spcAft>
              <a:buNone/>
            </a:pPr>
            <a:r>
              <a:rPr lang="en" sz="1800" b="1">
                <a:solidFill>
                  <a:srgbClr val="351C75"/>
                </a:solidFill>
              </a:rPr>
              <a:t>Activity: </a:t>
            </a:r>
            <a:r>
              <a:rPr lang="en" sz="1800">
                <a:solidFill>
                  <a:srgbClr val="351C75"/>
                </a:solidFill>
              </a:rPr>
              <a:t>Be prepared to share a line or two of your thinking with the class or to ask a question of your classmates.</a:t>
            </a:r>
            <a:endParaRPr sz="1800">
              <a:solidFill>
                <a:srgbClr val="351C75"/>
              </a:solidFill>
            </a:endParaRPr>
          </a:p>
        </p:txBody>
      </p:sp>
      <p:pic>
        <p:nvPicPr>
          <p:cNvPr id="344" name="Google Shape;344;p48"/>
          <p:cNvPicPr preferRelativeResize="0"/>
          <p:nvPr/>
        </p:nvPicPr>
        <p:blipFill>
          <a:blip r:embed="rId3">
            <a:alphaModFix/>
          </a:blip>
          <a:stretch>
            <a:fillRect/>
          </a:stretch>
        </p:blipFill>
        <p:spPr>
          <a:xfrm>
            <a:off x="3201600" y="3036375"/>
            <a:ext cx="5740175" cy="1955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9"/>
          <p:cNvSpPr txBox="1">
            <a:spLocks noGrp="1"/>
          </p:cNvSpPr>
          <p:nvPr>
            <p:ph type="title"/>
          </p:nvPr>
        </p:nvSpPr>
        <p:spPr>
          <a:xfrm>
            <a:off x="644050" y="0"/>
            <a:ext cx="7790100" cy="1059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000"/>
              <a:buFont typeface="Candara"/>
              <a:buNone/>
            </a:pPr>
            <a:r>
              <a:rPr lang="en" sz="3000" b="1"/>
              <a:t>A Scientific Perspective: Introducing Evolution</a:t>
            </a:r>
            <a:endParaRPr sz="3000" b="1"/>
          </a:p>
          <a:p>
            <a:pPr marL="0" lvl="0" indent="0" algn="ctr" rtl="0">
              <a:lnSpc>
                <a:spcPct val="100000"/>
              </a:lnSpc>
              <a:spcBef>
                <a:spcPts val="0"/>
              </a:spcBef>
              <a:spcAft>
                <a:spcPts val="0"/>
              </a:spcAft>
              <a:buClr>
                <a:schemeClr val="dk2"/>
              </a:buClr>
              <a:buSzPts val="3000"/>
              <a:buFont typeface="Candara"/>
              <a:buNone/>
            </a:pPr>
            <a:r>
              <a:rPr lang="en" sz="3000" b="1"/>
              <a:t>Pre-Lesson</a:t>
            </a:r>
            <a:endParaRPr sz="3000" b="1"/>
          </a:p>
        </p:txBody>
      </p:sp>
      <p:sp>
        <p:nvSpPr>
          <p:cNvPr id="205" name="Google Shape;205;p29"/>
          <p:cNvSpPr txBox="1">
            <a:spLocks noGrp="1"/>
          </p:cNvSpPr>
          <p:nvPr>
            <p:ph type="body" idx="1"/>
          </p:nvPr>
        </p:nvSpPr>
        <p:spPr>
          <a:xfrm>
            <a:off x="89050" y="1181625"/>
            <a:ext cx="8900100" cy="3851700"/>
          </a:xfrm>
          <a:prstGeom prst="rect">
            <a:avLst/>
          </a:prstGeom>
          <a:noFill/>
          <a:ln>
            <a:noFill/>
          </a:ln>
        </p:spPr>
        <p:txBody>
          <a:bodyPr spcFirstLastPara="1" wrap="square" lIns="91425" tIns="45700" rIns="91425" bIns="45700" anchor="t" anchorCtr="0">
            <a:noAutofit/>
          </a:bodyPr>
          <a:lstStyle/>
          <a:p>
            <a:pPr marL="457200" lvl="0" indent="-336550" algn="l" rtl="0">
              <a:lnSpc>
                <a:spcPct val="80000"/>
              </a:lnSpc>
              <a:spcBef>
                <a:spcPts val="0"/>
              </a:spcBef>
              <a:spcAft>
                <a:spcPts val="0"/>
              </a:spcAft>
              <a:buSzPts val="1700"/>
              <a:buChar char="●"/>
            </a:pPr>
            <a:r>
              <a:rPr lang="en" sz="1700" b="1" dirty="0"/>
              <a:t>Prior Knowledge: </a:t>
            </a:r>
            <a:endParaRPr sz="1700" b="1" dirty="0"/>
          </a:p>
          <a:p>
            <a:pPr marL="914400" lvl="1" indent="-336550" algn="l" rtl="0">
              <a:lnSpc>
                <a:spcPct val="80000"/>
              </a:lnSpc>
              <a:spcBef>
                <a:spcPts val="0"/>
              </a:spcBef>
              <a:spcAft>
                <a:spcPts val="0"/>
              </a:spcAft>
              <a:buSzPts val="1700"/>
              <a:buChar char="○"/>
            </a:pPr>
            <a:r>
              <a:rPr lang="en" sz="1700" dirty="0"/>
              <a:t>This lesson is designed to take place at the start of the 9th grade Biology Evolution Unit. </a:t>
            </a:r>
            <a:endParaRPr sz="1700" dirty="0"/>
          </a:p>
          <a:p>
            <a:pPr marL="914400" lvl="1" indent="-336550" algn="l" rtl="0">
              <a:lnSpc>
                <a:spcPct val="80000"/>
              </a:lnSpc>
              <a:spcBef>
                <a:spcPts val="0"/>
              </a:spcBef>
              <a:spcAft>
                <a:spcPts val="0"/>
              </a:spcAft>
              <a:buSzPts val="1700"/>
              <a:buChar char="○"/>
            </a:pPr>
            <a:r>
              <a:rPr lang="en" sz="1700" dirty="0"/>
              <a:t>The purpose of this first lesson is to introduce students to the scientific theory of evolution and to the scientists that contributed to its discovery, as well as begin to understand how evolution occurs (Should take about 2, 50 min class periods)</a:t>
            </a:r>
            <a:endParaRPr sz="1700" dirty="0"/>
          </a:p>
          <a:p>
            <a:pPr marL="0" lvl="0" indent="0" algn="l" rtl="0">
              <a:lnSpc>
                <a:spcPct val="80000"/>
              </a:lnSpc>
              <a:spcBef>
                <a:spcPts val="0"/>
              </a:spcBef>
              <a:spcAft>
                <a:spcPts val="0"/>
              </a:spcAft>
              <a:buNone/>
            </a:pPr>
            <a:endParaRPr sz="1700" dirty="0"/>
          </a:p>
          <a:p>
            <a:pPr marL="0" lvl="0" indent="0" algn="l" rtl="0">
              <a:lnSpc>
                <a:spcPct val="80000"/>
              </a:lnSpc>
              <a:spcBef>
                <a:spcPts val="0"/>
              </a:spcBef>
              <a:spcAft>
                <a:spcPts val="0"/>
              </a:spcAft>
              <a:buNone/>
            </a:pPr>
            <a:endParaRPr sz="1700" dirty="0"/>
          </a:p>
          <a:p>
            <a:pPr marL="457200" lvl="0" indent="-336550" algn="l" rtl="0">
              <a:lnSpc>
                <a:spcPct val="80000"/>
              </a:lnSpc>
              <a:spcBef>
                <a:spcPts val="0"/>
              </a:spcBef>
              <a:spcAft>
                <a:spcPts val="0"/>
              </a:spcAft>
              <a:buSzPts val="1700"/>
              <a:buChar char="●"/>
            </a:pPr>
            <a:r>
              <a:rPr lang="en" sz="1700" b="1" dirty="0"/>
              <a:t>HW Due Prior to Lesson 1: </a:t>
            </a:r>
            <a:r>
              <a:rPr lang="en" sz="1700" b="1" u="sng" dirty="0">
                <a:solidFill>
                  <a:schemeClr val="hlink"/>
                </a:solidFill>
                <a:hlinkClick r:id="rId3"/>
              </a:rPr>
              <a:t>Superbugs: A Silent Health Emergency</a:t>
            </a:r>
            <a:r>
              <a:rPr lang="en" sz="1700" b="1" dirty="0"/>
              <a:t> </a:t>
            </a:r>
            <a:endParaRPr sz="1700" b="1" dirty="0"/>
          </a:p>
          <a:p>
            <a:pPr marL="914400" lvl="1" indent="-336550" algn="l" rtl="0">
              <a:lnSpc>
                <a:spcPct val="80000"/>
              </a:lnSpc>
              <a:spcBef>
                <a:spcPts val="0"/>
              </a:spcBef>
              <a:spcAft>
                <a:spcPts val="0"/>
              </a:spcAft>
              <a:buSzPts val="1700"/>
              <a:buChar char="○"/>
            </a:pPr>
            <a:r>
              <a:rPr lang="en" sz="1700" dirty="0"/>
              <a:t>Questions to Discuss:</a:t>
            </a:r>
            <a:endParaRPr sz="1700" dirty="0"/>
          </a:p>
          <a:p>
            <a:pPr marL="1371600" lvl="2" indent="-336550" algn="l" rtl="0">
              <a:lnSpc>
                <a:spcPct val="80000"/>
              </a:lnSpc>
              <a:spcBef>
                <a:spcPts val="0"/>
              </a:spcBef>
              <a:spcAft>
                <a:spcPts val="0"/>
              </a:spcAft>
              <a:buSzPts val="1700"/>
              <a:buChar char="■"/>
            </a:pPr>
            <a:r>
              <a:rPr lang="en" sz="1700" dirty="0"/>
              <a:t>Antibiotics are supposed to be good. What is causing antibiotics to not be so “good” anymore? Give an example from the article. </a:t>
            </a:r>
            <a:endParaRPr sz="1700" dirty="0"/>
          </a:p>
          <a:p>
            <a:pPr marL="1371600" lvl="2" indent="-336550" algn="l" rtl="0">
              <a:lnSpc>
                <a:spcPct val="80000"/>
              </a:lnSpc>
              <a:spcBef>
                <a:spcPts val="0"/>
              </a:spcBef>
              <a:spcAft>
                <a:spcPts val="0"/>
              </a:spcAft>
              <a:buSzPts val="1700"/>
              <a:buChar char="■"/>
            </a:pPr>
            <a:r>
              <a:rPr lang="en" sz="1700" dirty="0"/>
              <a:t>Define antibiotic resistance. </a:t>
            </a:r>
            <a:endParaRPr sz="1700" dirty="0"/>
          </a:p>
          <a:p>
            <a:pPr marL="1371600" lvl="2" indent="-336550" algn="l" rtl="0">
              <a:lnSpc>
                <a:spcPct val="80000"/>
              </a:lnSpc>
              <a:spcBef>
                <a:spcPts val="0"/>
              </a:spcBef>
              <a:spcAft>
                <a:spcPts val="0"/>
              </a:spcAft>
              <a:buSzPts val="1700"/>
              <a:buChar char="■"/>
            </a:pPr>
            <a:r>
              <a:rPr lang="en" sz="1700" dirty="0"/>
              <a:t>The author mentioned the terms “evolution” and “survival of the fittest”: explain in your own words how you think these two terms are related to antibiotic resistance. </a:t>
            </a:r>
            <a:endParaRPr sz="17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0"/>
          <p:cNvSpPr txBox="1">
            <a:spLocks noGrp="1"/>
          </p:cNvSpPr>
          <p:nvPr>
            <p:ph type="title"/>
          </p:nvPr>
        </p:nvSpPr>
        <p:spPr>
          <a:xfrm>
            <a:off x="644050" y="0"/>
            <a:ext cx="7790100" cy="1059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000"/>
              <a:buFont typeface="Candara"/>
              <a:buNone/>
            </a:pPr>
            <a:r>
              <a:rPr lang="en" sz="3000" b="1"/>
              <a:t>A Scientific Perspective: Introducing Evolution</a:t>
            </a:r>
            <a:endParaRPr sz="3000" b="1"/>
          </a:p>
          <a:p>
            <a:pPr marL="0" lvl="0" indent="0" algn="ctr" rtl="0">
              <a:lnSpc>
                <a:spcPct val="100000"/>
              </a:lnSpc>
              <a:spcBef>
                <a:spcPts val="0"/>
              </a:spcBef>
              <a:spcAft>
                <a:spcPts val="0"/>
              </a:spcAft>
              <a:buClr>
                <a:schemeClr val="dk2"/>
              </a:buClr>
              <a:buSzPts val="3000"/>
              <a:buFont typeface="Candara"/>
              <a:buNone/>
            </a:pPr>
            <a:r>
              <a:rPr lang="en" sz="3000" b="1"/>
              <a:t>Lesson 1</a:t>
            </a:r>
            <a:endParaRPr sz="3000" b="1"/>
          </a:p>
        </p:txBody>
      </p:sp>
      <p:sp>
        <p:nvSpPr>
          <p:cNvPr id="211" name="Google Shape;211;p30"/>
          <p:cNvSpPr txBox="1">
            <a:spLocks noGrp="1"/>
          </p:cNvSpPr>
          <p:nvPr>
            <p:ph type="body" idx="1"/>
          </p:nvPr>
        </p:nvSpPr>
        <p:spPr>
          <a:xfrm>
            <a:off x="4032938" y="1311564"/>
            <a:ext cx="4765964" cy="3647870"/>
          </a:xfrm>
          <a:prstGeom prst="rect">
            <a:avLst/>
          </a:prstGeom>
          <a:noFill/>
          <a:ln>
            <a:noFill/>
          </a:ln>
        </p:spPr>
        <p:txBody>
          <a:bodyPr spcFirstLastPara="1" wrap="square" lIns="91425" tIns="45700" rIns="91425" bIns="45700" anchor="t" anchorCtr="0">
            <a:noAutofit/>
          </a:bodyPr>
          <a:lstStyle/>
          <a:p>
            <a:pPr marL="457200" lvl="0" indent="0" algn="l" rtl="0">
              <a:lnSpc>
                <a:spcPct val="80000"/>
              </a:lnSpc>
              <a:spcBef>
                <a:spcPts val="0"/>
              </a:spcBef>
              <a:spcAft>
                <a:spcPts val="0"/>
              </a:spcAft>
              <a:buNone/>
            </a:pPr>
            <a:endParaRPr sz="1700" b="1" dirty="0"/>
          </a:p>
          <a:p>
            <a:pPr marL="457200" lvl="0" indent="-336550" algn="l" rtl="0">
              <a:lnSpc>
                <a:spcPct val="80000"/>
              </a:lnSpc>
              <a:spcBef>
                <a:spcPts val="0"/>
              </a:spcBef>
              <a:spcAft>
                <a:spcPts val="0"/>
              </a:spcAft>
              <a:buSzPts val="1700"/>
              <a:buChar char="●"/>
            </a:pPr>
            <a:r>
              <a:rPr lang="en" sz="1700" b="1" dirty="0"/>
              <a:t>Class Discussion: </a:t>
            </a:r>
            <a:r>
              <a:rPr lang="en" sz="1700" dirty="0"/>
              <a:t>Discuss HW article answers. Transition to term “evolution”: what does it mean when something “evolves”?</a:t>
            </a:r>
            <a:endParaRPr sz="1700" dirty="0"/>
          </a:p>
          <a:p>
            <a:pPr marL="914400" lvl="1" indent="-336550" algn="l" rtl="0">
              <a:lnSpc>
                <a:spcPct val="80000"/>
              </a:lnSpc>
              <a:spcBef>
                <a:spcPts val="0"/>
              </a:spcBef>
              <a:spcAft>
                <a:spcPts val="0"/>
              </a:spcAft>
              <a:buSzPts val="1700"/>
              <a:buChar char="○"/>
            </a:pPr>
            <a:r>
              <a:rPr lang="en" sz="1700" dirty="0"/>
              <a:t>What are some example of things that “change over time”?</a:t>
            </a:r>
            <a:endParaRPr sz="1700" dirty="0"/>
          </a:p>
          <a:p>
            <a:pPr marL="914400" lvl="1" indent="-336550" algn="l" rtl="0">
              <a:lnSpc>
                <a:spcPct val="80000"/>
              </a:lnSpc>
              <a:spcBef>
                <a:spcPts val="0"/>
              </a:spcBef>
              <a:spcAft>
                <a:spcPts val="0"/>
              </a:spcAft>
              <a:buSzPts val="1700"/>
              <a:buChar char="○"/>
            </a:pPr>
            <a:r>
              <a:rPr lang="en" sz="1700" dirty="0"/>
              <a:t>How has bacteria evolved, according to the article? </a:t>
            </a:r>
            <a:endParaRPr sz="1700" dirty="0"/>
          </a:p>
          <a:p>
            <a:pPr marL="914400" lvl="0" indent="0" algn="l" rtl="0">
              <a:lnSpc>
                <a:spcPct val="80000"/>
              </a:lnSpc>
              <a:spcBef>
                <a:spcPts val="0"/>
              </a:spcBef>
              <a:spcAft>
                <a:spcPts val="0"/>
              </a:spcAft>
              <a:buNone/>
            </a:pPr>
            <a:endParaRPr sz="1700" dirty="0"/>
          </a:p>
          <a:p>
            <a:pPr marL="914400" lvl="0" indent="0" algn="l" rtl="0">
              <a:lnSpc>
                <a:spcPct val="80000"/>
              </a:lnSpc>
              <a:spcBef>
                <a:spcPts val="0"/>
              </a:spcBef>
              <a:spcAft>
                <a:spcPts val="0"/>
              </a:spcAft>
              <a:buNone/>
            </a:pPr>
            <a:endParaRPr sz="1700" dirty="0"/>
          </a:p>
          <a:p>
            <a:pPr marL="457200" lvl="0" indent="-336550" algn="l" rtl="0">
              <a:lnSpc>
                <a:spcPct val="80000"/>
              </a:lnSpc>
              <a:spcBef>
                <a:spcPts val="0"/>
              </a:spcBef>
              <a:spcAft>
                <a:spcPts val="0"/>
              </a:spcAft>
              <a:buSzPts val="1700"/>
              <a:buChar char="●"/>
            </a:pPr>
            <a:r>
              <a:rPr lang="en" sz="1700" b="1" dirty="0"/>
              <a:t>Think/Pair/Share: </a:t>
            </a:r>
            <a:r>
              <a:rPr lang="en" sz="1700" dirty="0"/>
              <a:t>What do you know about the evolution of life? Has life changed in the past 100 years? 1000 years? 1 million years? </a:t>
            </a:r>
            <a:endParaRPr sz="1700" dirty="0"/>
          </a:p>
          <a:p>
            <a:pPr marL="914400" lvl="1" indent="-336550" algn="l" rtl="0">
              <a:lnSpc>
                <a:spcPct val="80000"/>
              </a:lnSpc>
              <a:spcBef>
                <a:spcPts val="0"/>
              </a:spcBef>
              <a:spcAft>
                <a:spcPts val="0"/>
              </a:spcAft>
              <a:buSzPts val="1700"/>
              <a:buChar char="○"/>
            </a:pPr>
            <a:r>
              <a:rPr lang="en" sz="1700" dirty="0"/>
              <a:t>Write shared answers on board via concept map</a:t>
            </a:r>
            <a:endParaRPr sz="1700" b="1" dirty="0"/>
          </a:p>
        </p:txBody>
      </p:sp>
      <p:pic>
        <p:nvPicPr>
          <p:cNvPr id="212" name="Google Shape;212;p30"/>
          <p:cNvPicPr preferRelativeResize="0"/>
          <p:nvPr/>
        </p:nvPicPr>
        <p:blipFill>
          <a:blip r:embed="rId3">
            <a:alphaModFix/>
          </a:blip>
          <a:stretch>
            <a:fillRect/>
          </a:stretch>
        </p:blipFill>
        <p:spPr>
          <a:xfrm>
            <a:off x="975700" y="1181625"/>
            <a:ext cx="2386336" cy="1487268"/>
          </a:xfrm>
          <a:prstGeom prst="rect">
            <a:avLst/>
          </a:prstGeom>
          <a:noFill/>
          <a:ln>
            <a:noFill/>
          </a:ln>
        </p:spPr>
      </p:pic>
      <p:pic>
        <p:nvPicPr>
          <p:cNvPr id="213" name="Google Shape;213;p30"/>
          <p:cNvPicPr preferRelativeResize="0"/>
          <p:nvPr/>
        </p:nvPicPr>
        <p:blipFill>
          <a:blip r:embed="rId4">
            <a:alphaModFix/>
          </a:blip>
          <a:stretch>
            <a:fillRect/>
          </a:stretch>
        </p:blipFill>
        <p:spPr>
          <a:xfrm>
            <a:off x="479792" y="2791518"/>
            <a:ext cx="3377026" cy="2249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1"/>
          <p:cNvSpPr txBox="1">
            <a:spLocks noGrp="1"/>
          </p:cNvSpPr>
          <p:nvPr>
            <p:ph type="title"/>
          </p:nvPr>
        </p:nvSpPr>
        <p:spPr>
          <a:xfrm>
            <a:off x="115723" y="-73890"/>
            <a:ext cx="6551100" cy="591127"/>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900" b="1" dirty="0"/>
              <a:t>The “Discovery” of Evolution  </a:t>
            </a:r>
            <a:endParaRPr sz="3900" b="1" dirty="0"/>
          </a:p>
        </p:txBody>
      </p:sp>
      <p:sp>
        <p:nvSpPr>
          <p:cNvPr id="219" name="Google Shape;219;p31"/>
          <p:cNvSpPr txBox="1">
            <a:spLocks noGrp="1"/>
          </p:cNvSpPr>
          <p:nvPr>
            <p:ph type="body" idx="1"/>
          </p:nvPr>
        </p:nvSpPr>
        <p:spPr>
          <a:xfrm>
            <a:off x="153828" y="1342193"/>
            <a:ext cx="4646700" cy="3456600"/>
          </a:xfrm>
          <a:prstGeom prst="rect">
            <a:avLst/>
          </a:prstGeom>
        </p:spPr>
        <p:txBody>
          <a:bodyPr spcFirstLastPara="1" wrap="square" lIns="91425" tIns="45700" rIns="91425" bIns="45700" anchor="t" anchorCtr="0">
            <a:noAutofit/>
          </a:bodyPr>
          <a:lstStyle/>
          <a:p>
            <a:pPr marL="457200" lvl="0" indent="-266700" algn="l" rtl="0">
              <a:spcBef>
                <a:spcPts val="2400"/>
              </a:spcBef>
              <a:spcAft>
                <a:spcPts val="0"/>
              </a:spcAft>
              <a:buSzPts val="600"/>
              <a:buChar char="●"/>
            </a:pPr>
            <a:r>
              <a:rPr lang="en" sz="1600" b="1" dirty="0"/>
              <a:t>Video: </a:t>
            </a:r>
            <a:r>
              <a:rPr lang="en" sz="1600" b="1" u="sng" dirty="0">
                <a:solidFill>
                  <a:schemeClr val="hlink"/>
                </a:solidFill>
                <a:hlinkClick r:id="rId3"/>
              </a:rPr>
              <a:t>“</a:t>
            </a:r>
            <a:r>
              <a:rPr lang="en" sz="1600" u="sng" dirty="0">
                <a:solidFill>
                  <a:schemeClr val="hlink"/>
                </a:solidFill>
                <a:hlinkClick r:id="rId3"/>
              </a:rPr>
              <a:t>The Origin of Species: The Making of a Theory”</a:t>
            </a:r>
            <a:endParaRPr sz="1600" dirty="0"/>
          </a:p>
          <a:p>
            <a:pPr marL="1371600" lvl="2" indent="-330200" algn="l" rtl="0">
              <a:spcBef>
                <a:spcPts val="0"/>
              </a:spcBef>
              <a:spcAft>
                <a:spcPts val="0"/>
              </a:spcAft>
              <a:buSzPts val="1600"/>
              <a:buChar char="■"/>
            </a:pPr>
            <a:r>
              <a:rPr lang="en" sz="1600" dirty="0"/>
              <a:t>Students will be taking notes on the two scientists they will be observing: Charles Darwin &amp; Alfred Wallace</a:t>
            </a:r>
            <a:endParaRPr sz="1600" dirty="0"/>
          </a:p>
          <a:p>
            <a:pPr marL="1371600" lvl="0" indent="0" algn="l" rtl="0">
              <a:spcBef>
                <a:spcPts val="2400"/>
              </a:spcBef>
              <a:spcAft>
                <a:spcPts val="0"/>
              </a:spcAft>
              <a:buNone/>
            </a:pPr>
            <a:endParaRPr sz="500" dirty="0"/>
          </a:p>
          <a:p>
            <a:pPr marL="457200" lvl="0" indent="-266700" algn="l" rtl="0">
              <a:spcBef>
                <a:spcPts val="0"/>
              </a:spcBef>
              <a:spcAft>
                <a:spcPts val="0"/>
              </a:spcAft>
              <a:buSzPts val="600"/>
              <a:buChar char="●"/>
            </a:pPr>
            <a:r>
              <a:rPr lang="en" sz="1600" b="1" dirty="0"/>
              <a:t>Mini Lecture: </a:t>
            </a:r>
            <a:r>
              <a:rPr lang="en" sz="1600" dirty="0"/>
              <a:t>History of the “discovery” of the Theory of Evolution, Natural Selection and Descent with Modification</a:t>
            </a:r>
            <a:endParaRPr sz="1600" dirty="0"/>
          </a:p>
          <a:p>
            <a:pPr marL="457200" lvl="0" indent="0" algn="l" rtl="0">
              <a:spcBef>
                <a:spcPts val="0"/>
              </a:spcBef>
              <a:spcAft>
                <a:spcPts val="0"/>
              </a:spcAft>
              <a:buNone/>
            </a:pPr>
            <a:endParaRPr sz="1600" dirty="0"/>
          </a:p>
          <a:p>
            <a:pPr marL="457200" lvl="0" indent="-330200" algn="l" rtl="0">
              <a:spcBef>
                <a:spcPts val="0"/>
              </a:spcBef>
              <a:spcAft>
                <a:spcPts val="0"/>
              </a:spcAft>
              <a:buSzPts val="1600"/>
              <a:buChar char="●"/>
            </a:pPr>
            <a:r>
              <a:rPr lang="en" sz="1600" b="1" dirty="0"/>
              <a:t>HW: </a:t>
            </a:r>
            <a:r>
              <a:rPr lang="en" sz="1600" dirty="0"/>
              <a:t>Finish Notes (Recorded Video)</a:t>
            </a:r>
            <a:endParaRPr sz="1600" dirty="0"/>
          </a:p>
        </p:txBody>
      </p:sp>
      <p:pic>
        <p:nvPicPr>
          <p:cNvPr id="220" name="Google Shape;220;p31"/>
          <p:cNvPicPr preferRelativeResize="0"/>
          <p:nvPr/>
        </p:nvPicPr>
        <p:blipFill>
          <a:blip r:embed="rId4">
            <a:alphaModFix/>
          </a:blip>
          <a:stretch>
            <a:fillRect/>
          </a:stretch>
        </p:blipFill>
        <p:spPr>
          <a:xfrm>
            <a:off x="6666823" y="221673"/>
            <a:ext cx="2285126" cy="1282375"/>
          </a:xfrm>
          <a:prstGeom prst="rect">
            <a:avLst/>
          </a:prstGeom>
          <a:noFill/>
          <a:ln>
            <a:noFill/>
          </a:ln>
        </p:spPr>
      </p:pic>
      <p:pic>
        <p:nvPicPr>
          <p:cNvPr id="221" name="Google Shape;221;p31"/>
          <p:cNvPicPr preferRelativeResize="0"/>
          <p:nvPr/>
        </p:nvPicPr>
        <p:blipFill>
          <a:blip r:embed="rId5">
            <a:alphaModFix/>
          </a:blip>
          <a:stretch>
            <a:fillRect/>
          </a:stretch>
        </p:blipFill>
        <p:spPr>
          <a:xfrm>
            <a:off x="4988072" y="1704610"/>
            <a:ext cx="4002100" cy="3263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644050" y="0"/>
            <a:ext cx="7790100" cy="1059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000"/>
              <a:buFont typeface="Candara"/>
              <a:buNone/>
            </a:pPr>
            <a:r>
              <a:rPr lang="en" sz="2200" b="1"/>
              <a:t>A Scientific Perspective: </a:t>
            </a:r>
            <a:endParaRPr sz="2200" b="1"/>
          </a:p>
          <a:p>
            <a:pPr marL="0" lvl="0" indent="0" algn="ctr" rtl="0">
              <a:lnSpc>
                <a:spcPct val="100000"/>
              </a:lnSpc>
              <a:spcBef>
                <a:spcPts val="0"/>
              </a:spcBef>
              <a:spcAft>
                <a:spcPts val="0"/>
              </a:spcAft>
              <a:buClr>
                <a:schemeClr val="dk2"/>
              </a:buClr>
              <a:buSzPts val="3000"/>
              <a:buFont typeface="Candara"/>
              <a:buNone/>
            </a:pPr>
            <a:r>
              <a:rPr lang="en" sz="2200" b="1"/>
              <a:t>Addressing Misconceptions in Evolution</a:t>
            </a:r>
            <a:endParaRPr sz="2200" b="1"/>
          </a:p>
          <a:p>
            <a:pPr marL="0" lvl="0" indent="0" algn="ctr" rtl="0">
              <a:lnSpc>
                <a:spcPct val="100000"/>
              </a:lnSpc>
              <a:spcBef>
                <a:spcPts val="0"/>
              </a:spcBef>
              <a:spcAft>
                <a:spcPts val="0"/>
              </a:spcAft>
              <a:buClr>
                <a:schemeClr val="dk2"/>
              </a:buClr>
              <a:buSzPts val="3000"/>
              <a:buFont typeface="Candara"/>
              <a:buNone/>
            </a:pPr>
            <a:r>
              <a:rPr lang="en" sz="2200" b="1"/>
              <a:t>Lesson 2</a:t>
            </a:r>
            <a:endParaRPr sz="2200" b="1"/>
          </a:p>
        </p:txBody>
      </p:sp>
      <p:sp>
        <p:nvSpPr>
          <p:cNvPr id="227" name="Google Shape;227;p32"/>
          <p:cNvSpPr txBox="1">
            <a:spLocks noGrp="1"/>
          </p:cNvSpPr>
          <p:nvPr>
            <p:ph type="body" idx="1"/>
          </p:nvPr>
        </p:nvSpPr>
        <p:spPr>
          <a:xfrm>
            <a:off x="4351600" y="1181625"/>
            <a:ext cx="4637400" cy="3851700"/>
          </a:xfrm>
          <a:prstGeom prst="rect">
            <a:avLst/>
          </a:prstGeom>
          <a:noFill/>
          <a:ln>
            <a:noFill/>
          </a:ln>
        </p:spPr>
        <p:txBody>
          <a:bodyPr spcFirstLastPara="1" wrap="square" lIns="91425" tIns="45700" rIns="91425" bIns="45700" anchor="t" anchorCtr="0">
            <a:noAutofit/>
          </a:bodyPr>
          <a:lstStyle/>
          <a:p>
            <a:pPr marL="457200" lvl="0" indent="0" algn="l" rtl="0">
              <a:lnSpc>
                <a:spcPct val="80000"/>
              </a:lnSpc>
              <a:spcBef>
                <a:spcPts val="0"/>
              </a:spcBef>
              <a:spcAft>
                <a:spcPts val="0"/>
              </a:spcAft>
              <a:buNone/>
            </a:pPr>
            <a:endParaRPr sz="1700" b="1" dirty="0"/>
          </a:p>
          <a:p>
            <a:pPr marL="457200" lvl="0" indent="-336550" algn="l" rtl="0">
              <a:lnSpc>
                <a:spcPct val="80000"/>
              </a:lnSpc>
              <a:spcBef>
                <a:spcPts val="0"/>
              </a:spcBef>
              <a:spcAft>
                <a:spcPts val="0"/>
              </a:spcAft>
              <a:buSzPts val="1700"/>
              <a:buChar char="●"/>
            </a:pPr>
            <a:r>
              <a:rPr lang="en" sz="1700" b="1" dirty="0"/>
              <a:t>Do Now: </a:t>
            </a:r>
            <a:r>
              <a:rPr lang="en" sz="1700" dirty="0"/>
              <a:t>The Theory of Evolution can be a challenging idea for religious people to understand. As a student in a Catholic school, what could the religious see as “conflicting” in the scientific theory? </a:t>
            </a:r>
            <a:r>
              <a:rPr lang="en" sz="1700" b="1" dirty="0"/>
              <a:t>T/P/S</a:t>
            </a:r>
            <a:endParaRPr sz="1700" dirty="0"/>
          </a:p>
          <a:p>
            <a:pPr marL="914400" lvl="0" indent="0" algn="l" rtl="0">
              <a:lnSpc>
                <a:spcPct val="80000"/>
              </a:lnSpc>
              <a:spcBef>
                <a:spcPts val="0"/>
              </a:spcBef>
              <a:spcAft>
                <a:spcPts val="0"/>
              </a:spcAft>
              <a:buNone/>
            </a:pPr>
            <a:endParaRPr sz="1700" dirty="0"/>
          </a:p>
          <a:p>
            <a:pPr marL="457200" lvl="0" indent="-336550" algn="l" rtl="0">
              <a:lnSpc>
                <a:spcPct val="80000"/>
              </a:lnSpc>
              <a:spcBef>
                <a:spcPts val="0"/>
              </a:spcBef>
              <a:spcAft>
                <a:spcPts val="0"/>
              </a:spcAft>
              <a:buSzPts val="1700"/>
              <a:buChar char="●"/>
            </a:pPr>
            <a:r>
              <a:rPr lang="en" sz="1700" b="1" dirty="0"/>
              <a:t>Video: </a:t>
            </a:r>
            <a:r>
              <a:rPr lang="en" sz="1700" u="sng" dirty="0">
                <a:solidFill>
                  <a:schemeClr val="hlink"/>
                </a:solidFill>
                <a:hlinkClick r:id="rId3"/>
              </a:rPr>
              <a:t>The Draper-White Conflict Thesis</a:t>
            </a:r>
            <a:endParaRPr sz="1700" dirty="0"/>
          </a:p>
          <a:p>
            <a:pPr marL="914400" lvl="1" indent="-336550" algn="l" rtl="0">
              <a:lnSpc>
                <a:spcPct val="80000"/>
              </a:lnSpc>
              <a:spcBef>
                <a:spcPts val="0"/>
              </a:spcBef>
              <a:spcAft>
                <a:spcPts val="0"/>
              </a:spcAft>
              <a:buSzPts val="1700"/>
              <a:buChar char="○"/>
            </a:pPr>
            <a:r>
              <a:rPr lang="en" sz="1700" dirty="0"/>
              <a:t>Students will make lists in 3 columns: Things they agree with/understand, Things they disagree with/find challenging, and things they have questions about</a:t>
            </a:r>
            <a:endParaRPr sz="1700" dirty="0"/>
          </a:p>
          <a:p>
            <a:pPr marL="457200" lvl="0" indent="0" algn="l" rtl="0">
              <a:lnSpc>
                <a:spcPct val="80000"/>
              </a:lnSpc>
              <a:spcBef>
                <a:spcPts val="0"/>
              </a:spcBef>
              <a:spcAft>
                <a:spcPts val="0"/>
              </a:spcAft>
              <a:buNone/>
            </a:pPr>
            <a:endParaRPr sz="1700" dirty="0"/>
          </a:p>
          <a:p>
            <a:pPr marL="457200" lvl="0" indent="-336550" algn="l" rtl="0">
              <a:lnSpc>
                <a:spcPct val="80000"/>
              </a:lnSpc>
              <a:spcBef>
                <a:spcPts val="0"/>
              </a:spcBef>
              <a:spcAft>
                <a:spcPts val="0"/>
              </a:spcAft>
              <a:buSzPts val="1700"/>
              <a:buChar char="●"/>
            </a:pPr>
            <a:r>
              <a:rPr lang="en" sz="1700" b="1" dirty="0"/>
              <a:t>Fishbowl Activity</a:t>
            </a:r>
            <a:endParaRPr sz="1700" b="1" dirty="0"/>
          </a:p>
          <a:p>
            <a:pPr marL="457200" lvl="0" indent="0" algn="l" rtl="0">
              <a:lnSpc>
                <a:spcPct val="80000"/>
              </a:lnSpc>
              <a:spcBef>
                <a:spcPts val="0"/>
              </a:spcBef>
              <a:spcAft>
                <a:spcPts val="0"/>
              </a:spcAft>
              <a:buNone/>
            </a:pPr>
            <a:endParaRPr sz="1700" dirty="0"/>
          </a:p>
          <a:p>
            <a:pPr marL="457200" lvl="0" indent="-336550" algn="l" rtl="0">
              <a:lnSpc>
                <a:spcPct val="80000"/>
              </a:lnSpc>
              <a:spcBef>
                <a:spcPts val="0"/>
              </a:spcBef>
              <a:spcAft>
                <a:spcPts val="0"/>
              </a:spcAft>
              <a:buSzPts val="1700"/>
              <a:buChar char="●"/>
            </a:pPr>
            <a:r>
              <a:rPr lang="en" sz="1700" b="1" dirty="0"/>
              <a:t>HW: Reflection Questions</a:t>
            </a:r>
            <a:endParaRPr sz="1700" b="1" dirty="0"/>
          </a:p>
        </p:txBody>
      </p:sp>
      <p:pic>
        <p:nvPicPr>
          <p:cNvPr id="228" name="Google Shape;228;p32"/>
          <p:cNvPicPr preferRelativeResize="0"/>
          <p:nvPr/>
        </p:nvPicPr>
        <p:blipFill>
          <a:blip r:embed="rId4">
            <a:alphaModFix/>
          </a:blip>
          <a:stretch>
            <a:fillRect/>
          </a:stretch>
        </p:blipFill>
        <p:spPr>
          <a:xfrm>
            <a:off x="736361" y="1798087"/>
            <a:ext cx="2691975" cy="261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3"/>
          <p:cNvSpPr txBox="1">
            <a:spLocks noGrp="1"/>
          </p:cNvSpPr>
          <p:nvPr>
            <p:ph type="ctrTitle"/>
          </p:nvPr>
        </p:nvSpPr>
        <p:spPr>
          <a:xfrm>
            <a:off x="1854200" y="2770234"/>
            <a:ext cx="5446800" cy="11025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a:t>Class #2</a:t>
            </a:r>
            <a:endParaRPr/>
          </a:p>
        </p:txBody>
      </p:sp>
      <p:sp>
        <p:nvSpPr>
          <p:cNvPr id="234" name="Google Shape;234;p33"/>
          <p:cNvSpPr txBox="1">
            <a:spLocks noGrp="1"/>
          </p:cNvSpPr>
          <p:nvPr>
            <p:ph type="subTitle" idx="1"/>
          </p:nvPr>
        </p:nvSpPr>
        <p:spPr>
          <a:xfrm>
            <a:off x="1854200" y="3903008"/>
            <a:ext cx="5446800" cy="638700"/>
          </a:xfrm>
          <a:prstGeom prst="rect">
            <a:avLst/>
          </a:prstGeom>
        </p:spPr>
        <p:txBody>
          <a:bodyPr spcFirstLastPara="1" wrap="square" lIns="91425" tIns="45700" rIns="91425" bIns="45700" anchor="t" anchorCtr="0">
            <a:noAutofit/>
          </a:bodyPr>
          <a:lstStyle/>
          <a:p>
            <a:pPr marL="0" lvl="0" indent="0" algn="ctr" rtl="0">
              <a:spcBef>
                <a:spcPts val="300"/>
              </a:spcBef>
              <a:spcAft>
                <a:spcPts val="0"/>
              </a:spcAft>
              <a:buNone/>
            </a:pPr>
            <a:r>
              <a:rPr lang="en"/>
              <a:t>On the Compatibility of Religion &amp; Science</a:t>
            </a:r>
            <a:endParaRPr/>
          </a:p>
          <a:p>
            <a:pPr marL="0" lvl="0" indent="0" algn="ctr" rtl="0">
              <a:spcBef>
                <a:spcPts val="300"/>
              </a:spcBef>
              <a:spcAft>
                <a:spcPts val="0"/>
              </a:spcAft>
              <a:buNone/>
            </a:pPr>
            <a:r>
              <a:rPr lang="en"/>
              <a:t>(Faith &amp; Reason)</a:t>
            </a:r>
            <a:endParaRPr/>
          </a:p>
        </p:txBody>
      </p:sp>
      <p:pic>
        <p:nvPicPr>
          <p:cNvPr id="235" name="Google Shape;235;p33"/>
          <p:cNvPicPr preferRelativeResize="0"/>
          <p:nvPr/>
        </p:nvPicPr>
        <p:blipFill>
          <a:blip r:embed="rId3">
            <a:alphaModFix/>
          </a:blip>
          <a:stretch>
            <a:fillRect/>
          </a:stretch>
        </p:blipFill>
        <p:spPr>
          <a:xfrm>
            <a:off x="1737738" y="500725"/>
            <a:ext cx="5668525" cy="2071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4"/>
          <p:cNvPicPr preferRelativeResize="0"/>
          <p:nvPr/>
        </p:nvPicPr>
        <p:blipFill rotWithShape="1">
          <a:blip r:embed="rId3">
            <a:alphaModFix/>
          </a:blip>
          <a:srcRect/>
          <a:stretch/>
        </p:blipFill>
        <p:spPr>
          <a:xfrm>
            <a:off x="6542349" y="66474"/>
            <a:ext cx="2405063" cy="2505275"/>
          </a:xfrm>
          <a:prstGeom prst="rect">
            <a:avLst/>
          </a:prstGeom>
          <a:noFill/>
          <a:ln>
            <a:noFill/>
          </a:ln>
        </p:spPr>
      </p:pic>
      <p:pic>
        <p:nvPicPr>
          <p:cNvPr id="241" name="Google Shape;241;p34"/>
          <p:cNvPicPr preferRelativeResize="0"/>
          <p:nvPr/>
        </p:nvPicPr>
        <p:blipFill rotWithShape="1">
          <a:blip r:embed="rId4">
            <a:alphaModFix/>
          </a:blip>
          <a:srcRect/>
          <a:stretch/>
        </p:blipFill>
        <p:spPr>
          <a:xfrm>
            <a:off x="468075" y="-1"/>
            <a:ext cx="2393127" cy="2709020"/>
          </a:xfrm>
          <a:prstGeom prst="rect">
            <a:avLst/>
          </a:prstGeom>
          <a:noFill/>
          <a:ln>
            <a:noFill/>
          </a:ln>
        </p:spPr>
      </p:pic>
      <p:pic>
        <p:nvPicPr>
          <p:cNvPr id="242" name="Google Shape;242;p34"/>
          <p:cNvPicPr preferRelativeResize="0"/>
          <p:nvPr/>
        </p:nvPicPr>
        <p:blipFill rotWithShape="1">
          <a:blip r:embed="rId5">
            <a:alphaModFix/>
          </a:blip>
          <a:srcRect/>
          <a:stretch/>
        </p:blipFill>
        <p:spPr>
          <a:xfrm>
            <a:off x="4302392" y="2487399"/>
            <a:ext cx="4708869" cy="2656096"/>
          </a:xfrm>
          <a:prstGeom prst="rect">
            <a:avLst/>
          </a:prstGeom>
          <a:noFill/>
          <a:ln>
            <a:noFill/>
          </a:ln>
        </p:spPr>
      </p:pic>
      <p:pic>
        <p:nvPicPr>
          <p:cNvPr id="243" name="Google Shape;243;p34"/>
          <p:cNvPicPr preferRelativeResize="0"/>
          <p:nvPr/>
        </p:nvPicPr>
        <p:blipFill rotWithShape="1">
          <a:blip r:embed="rId6">
            <a:alphaModFix/>
          </a:blip>
          <a:srcRect/>
          <a:stretch/>
        </p:blipFill>
        <p:spPr>
          <a:xfrm>
            <a:off x="2903466" y="0"/>
            <a:ext cx="3337095" cy="1389241"/>
          </a:xfrm>
          <a:prstGeom prst="rect">
            <a:avLst/>
          </a:prstGeom>
          <a:noFill/>
          <a:ln>
            <a:noFill/>
          </a:ln>
        </p:spPr>
      </p:pic>
      <p:pic>
        <p:nvPicPr>
          <p:cNvPr id="244" name="Google Shape;244;p34"/>
          <p:cNvPicPr preferRelativeResize="0"/>
          <p:nvPr/>
        </p:nvPicPr>
        <p:blipFill rotWithShape="1">
          <a:blip r:embed="rId7">
            <a:alphaModFix/>
          </a:blip>
          <a:srcRect/>
          <a:stretch/>
        </p:blipFill>
        <p:spPr>
          <a:xfrm>
            <a:off x="-183500" y="2204330"/>
            <a:ext cx="3696300" cy="2957040"/>
          </a:xfrm>
          <a:prstGeom prst="rect">
            <a:avLst/>
          </a:prstGeom>
          <a:noFill/>
          <a:ln>
            <a:noFill/>
          </a:ln>
        </p:spPr>
      </p:pic>
      <p:pic>
        <p:nvPicPr>
          <p:cNvPr id="245" name="Google Shape;245;p34"/>
          <p:cNvPicPr preferRelativeResize="0"/>
          <p:nvPr/>
        </p:nvPicPr>
        <p:blipFill rotWithShape="1">
          <a:blip r:embed="rId8">
            <a:alphaModFix/>
          </a:blip>
          <a:srcRect/>
          <a:stretch/>
        </p:blipFill>
        <p:spPr>
          <a:xfrm>
            <a:off x="3320591" y="1467027"/>
            <a:ext cx="2502822" cy="1877116"/>
          </a:xfrm>
          <a:prstGeom prst="rect">
            <a:avLst/>
          </a:prstGeom>
          <a:noFill/>
          <a:ln>
            <a:noFill/>
          </a:ln>
        </p:spPr>
      </p:pic>
      <p:pic>
        <p:nvPicPr>
          <p:cNvPr id="246" name="Google Shape;246;p34"/>
          <p:cNvPicPr preferRelativeResize="0"/>
          <p:nvPr/>
        </p:nvPicPr>
        <p:blipFill rotWithShape="1">
          <a:blip r:embed="rId9">
            <a:alphaModFix/>
          </a:blip>
          <a:srcRect/>
          <a:stretch/>
        </p:blipFill>
        <p:spPr>
          <a:xfrm>
            <a:off x="2404942" y="3219607"/>
            <a:ext cx="3727513" cy="1941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5"/>
          <p:cNvSpPr txBox="1">
            <a:spLocks noGrp="1"/>
          </p:cNvSpPr>
          <p:nvPr>
            <p:ph type="title"/>
          </p:nvPr>
        </p:nvSpPr>
        <p:spPr>
          <a:xfrm>
            <a:off x="792162" y="30256"/>
            <a:ext cx="7570800" cy="1059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3000"/>
              <a:buFont typeface="Candara"/>
              <a:buNone/>
            </a:pPr>
            <a:r>
              <a:rPr lang="en" sz="3000"/>
              <a:t>Basic Teachings on the Topic of</a:t>
            </a:r>
            <a:br>
              <a:rPr lang="en" sz="3000"/>
            </a:br>
            <a:r>
              <a:rPr lang="en" sz="3000"/>
              <a:t>Religion and Science in the Catholic Church</a:t>
            </a:r>
            <a:endParaRPr/>
          </a:p>
        </p:txBody>
      </p:sp>
      <p:sp>
        <p:nvSpPr>
          <p:cNvPr id="252" name="Google Shape;252;p35"/>
          <p:cNvSpPr txBox="1">
            <a:spLocks noGrp="1"/>
          </p:cNvSpPr>
          <p:nvPr>
            <p:ph type="body" idx="1"/>
          </p:nvPr>
        </p:nvSpPr>
        <p:spPr>
          <a:xfrm>
            <a:off x="282236" y="1270163"/>
            <a:ext cx="8608200" cy="3638400"/>
          </a:xfrm>
          <a:prstGeom prst="rect">
            <a:avLst/>
          </a:prstGeom>
          <a:noFill/>
          <a:ln>
            <a:noFill/>
          </a:ln>
        </p:spPr>
        <p:txBody>
          <a:bodyPr spcFirstLastPara="1" wrap="square" lIns="91425" tIns="45700" rIns="91425" bIns="45700" anchor="t" anchorCtr="0">
            <a:noAutofit/>
          </a:bodyPr>
          <a:lstStyle/>
          <a:p>
            <a:pPr marL="342900" lvl="0" indent="-323850" algn="l" rtl="0">
              <a:lnSpc>
                <a:spcPct val="80000"/>
              </a:lnSpc>
              <a:spcBef>
                <a:spcPts val="0"/>
              </a:spcBef>
              <a:spcAft>
                <a:spcPts val="0"/>
              </a:spcAft>
              <a:buSzPts val="1660"/>
              <a:buChar char="•"/>
            </a:pPr>
            <a:r>
              <a:rPr lang="en" sz="1660"/>
              <a:t>The Catechism teaches that there can never be any real conflict between faith and reason:</a:t>
            </a:r>
            <a:endParaRPr sz="2500"/>
          </a:p>
          <a:p>
            <a:pPr marL="0" lvl="0" indent="0" algn="l" rtl="0">
              <a:lnSpc>
                <a:spcPct val="80000"/>
              </a:lnSpc>
              <a:spcBef>
                <a:spcPts val="2400"/>
              </a:spcBef>
              <a:spcAft>
                <a:spcPts val="0"/>
              </a:spcAft>
              <a:buSzPts val="1960"/>
              <a:buNone/>
            </a:pPr>
            <a:r>
              <a:rPr lang="en" sz="1660" i="1"/>
              <a:t>“Faith and science</a:t>
            </a:r>
            <a:r>
              <a:rPr lang="en" sz="1660"/>
              <a:t>: Though faith is above reason, there can never be any real discrepancy between faith and reason. Since the same God who reveals mysteries and infuses faith has bestowed the light of reason on the human mind, God cannot deny himself, nor can truth ever contradict truth.</a:t>
            </a:r>
            <a:endParaRPr sz="2500"/>
          </a:p>
          <a:p>
            <a:pPr marL="0" lvl="0" indent="0" algn="l" rtl="0">
              <a:lnSpc>
                <a:spcPct val="80000"/>
              </a:lnSpc>
              <a:spcBef>
                <a:spcPts val="2400"/>
              </a:spcBef>
              <a:spcAft>
                <a:spcPts val="0"/>
              </a:spcAft>
              <a:buSzPts val="1960"/>
              <a:buNone/>
            </a:pPr>
            <a:r>
              <a:rPr lang="en" sz="1660"/>
              <a:t>Consequently, methodical research in all branches of knowledge, provided it is carried out in a truly scientific manner and does not override moral laws, can never conflict with the faith, because the things of the world and the things of faith derive from the same God.</a:t>
            </a:r>
            <a:endParaRPr sz="2500"/>
          </a:p>
          <a:p>
            <a:pPr marL="0" lvl="0" indent="0" algn="l" rtl="0">
              <a:lnSpc>
                <a:spcPct val="80000"/>
              </a:lnSpc>
              <a:spcBef>
                <a:spcPts val="2400"/>
              </a:spcBef>
              <a:spcAft>
                <a:spcPts val="0"/>
              </a:spcAft>
              <a:buSzPts val="1960"/>
              <a:buNone/>
            </a:pPr>
            <a:r>
              <a:rPr lang="en" sz="1660"/>
              <a:t>The humble and persevering investigator of the secrets of nature is being led, as it were, by the hand of God in spite of himself, for it is God, the conserver of all things, who made them what they are.”</a:t>
            </a:r>
            <a:r>
              <a:rPr lang="en" sz="2500"/>
              <a:t> </a:t>
            </a:r>
            <a:r>
              <a:rPr lang="en" sz="1660"/>
              <a:t>(</a:t>
            </a:r>
            <a:r>
              <a:rPr lang="en" sz="1660" i="1"/>
              <a:t>CCC</a:t>
            </a:r>
            <a:r>
              <a:rPr lang="en" sz="1660"/>
              <a:t>, 159)</a:t>
            </a:r>
            <a:endParaRPr sz="2500"/>
          </a:p>
        </p:txBody>
      </p:sp>
      <p:pic>
        <p:nvPicPr>
          <p:cNvPr id="253" name="Google Shape;253;p35"/>
          <p:cNvPicPr preferRelativeResize="0"/>
          <p:nvPr/>
        </p:nvPicPr>
        <p:blipFill rotWithShape="1">
          <a:blip r:embed="rId3">
            <a:alphaModFix/>
          </a:blip>
          <a:srcRect/>
          <a:stretch/>
        </p:blipFill>
        <p:spPr>
          <a:xfrm>
            <a:off x="6085709" y="4296252"/>
            <a:ext cx="1896824" cy="847248"/>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fusion">
  <a:themeElements>
    <a:clrScheme name="Infusion">
      <a:dk1>
        <a:srgbClr val="000000"/>
      </a:dk1>
      <a:lt1>
        <a:srgbClr val="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2015</Words>
  <Application>Microsoft Macintosh PowerPoint</Application>
  <PresentationFormat>On-screen Show (16:9)</PresentationFormat>
  <Paragraphs>127</Paragraphs>
  <Slides>22</Slides>
  <Notes>22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22</vt:i4>
      </vt:variant>
    </vt:vector>
  </HeadingPairs>
  <TitlesOfParts>
    <vt:vector size="29" baseType="lpstr">
      <vt:lpstr>Candara</vt:lpstr>
      <vt:lpstr>Calibri</vt:lpstr>
      <vt:lpstr>Pacifico</vt:lpstr>
      <vt:lpstr>Roboto</vt:lpstr>
      <vt:lpstr>Arial</vt:lpstr>
      <vt:lpstr>Simple Light</vt:lpstr>
      <vt:lpstr>Infusion</vt:lpstr>
      <vt:lpstr> Evolution: For the Bible Tells Me So</vt:lpstr>
      <vt:lpstr>Science Lesson #1</vt:lpstr>
      <vt:lpstr>A Scientific Perspective: Introducing Evolution Pre-Lesson</vt:lpstr>
      <vt:lpstr>A Scientific Perspective: Introducing Evolution Lesson 1</vt:lpstr>
      <vt:lpstr>The “Discovery” of Evolution  </vt:lpstr>
      <vt:lpstr>A Scientific Perspective:  Addressing Misconceptions in Evolution Lesson 2</vt:lpstr>
      <vt:lpstr>Class #2</vt:lpstr>
      <vt:lpstr>PowerPoint Presentation</vt:lpstr>
      <vt:lpstr>Basic Teachings on the Topic of Religion and Science in the Catholic Church</vt:lpstr>
      <vt:lpstr>On Faith and Reason</vt:lpstr>
      <vt:lpstr>On Evolution</vt:lpstr>
      <vt:lpstr>PowerPoint Presentation</vt:lpstr>
      <vt:lpstr>PowerPoint Presentation</vt:lpstr>
      <vt:lpstr>History of the Debate</vt:lpstr>
      <vt:lpstr>PowerPoint Presentation</vt:lpstr>
      <vt:lpstr>3 Ways of Responding to the Supposed Conflict Between Science and Religion</vt:lpstr>
      <vt:lpstr>1) Against</vt:lpstr>
      <vt:lpstr>2) Towards: 2 Eyes to Truth</vt:lpstr>
      <vt:lpstr>2 – Towards (cont’d)</vt:lpstr>
      <vt:lpstr>3) Away</vt:lpstr>
      <vt:lpstr>Catholic Teaching</vt:lpstr>
      <vt:lpstr>QUIZ/ACTIVITY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Evolution: For the Bible Tells Me So</dc:title>
  <cp:lastModifiedBy>Alina Troya</cp:lastModifiedBy>
  <cp:revision>2</cp:revision>
  <dcterms:modified xsi:type="dcterms:W3CDTF">2021-07-16T13:17:35Z</dcterms:modified>
</cp:coreProperties>
</file>